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commentAuthors.xml" ContentType="application/vnd.openxmlformats-officedocument.presentationml.commentAuthors+xml"/>
  <Override PartName="/ppt/slideLayouts/slideLayout10.xml" ContentType="application/vnd.openxmlformats-officedocument.presentationml.slideLayout+xml"/>
  <Override PartName="/ppt/comments/comment1.xml" ContentType="application/vnd.openxmlformats-officedocument.presentationml.comments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>
  <p:cmAuthor id="0" name="sravi" initials="s" lastIdx="1" clrIdx="0"/>
</p:cm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>
    <p:restoredLeft sz="15620"/>
    <p:restoredTop sz="94660"/>
  </p:normalViewPr>
  <p:slideViewPr>
    <p:cSldViewPr>
      <p:cViewPr varScale="1">
        <p:scale>
          <a:sx n="65" d="100"/>
          <a:sy n="65" d="100"/>
        </p:scale>
        <p:origin x="-714" y="-9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commentAuthors" Target="commentAuthors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comments/comment1.xml><?xml version="1.0" encoding="utf-8"?>
<p:cmLst xmlns:a="http://schemas.openxmlformats.org/drawingml/2006/main" xmlns:r="http://schemas.openxmlformats.org/officeDocument/2006/relationships" xmlns:p="http://schemas.openxmlformats.org/presentationml/2006/main">
  <p:cm authorId="0" dt="2009-09-17T14:29:30.460" idx="1">
    <p:pos x="2389" y="2212"/>
    <p:text>This is a comment Box.
Please add your comments here.</p:text>
  </p:cm>
</p:cmLst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9/17/2009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9/17/2009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9/17/2009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9/17/2009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9/17/2009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9/17/2009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9/17/2009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9/17/2009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9/17/2009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9/17/2009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9/17/2009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pPr/>
              <a:t>9/17/2009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comments" Target="../comments/comment1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0</Words>
  <Application>Microsoft Office PowerPoint</Application>
  <PresentationFormat>On-screen Show (4:3)</PresentationFormat>
  <Paragraphs>0</Paragraphs>
  <Slides>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Slide 1</vt:lpstr>
    </vt:vector>
  </TitlesOfParts>
  <Company/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/>
  <cp:lastModifiedBy>sravi</cp:lastModifiedBy>
  <cp:revision>1</cp:revision>
  <dcterms:created xsi:type="dcterms:W3CDTF">2006-08-16T00:00:00Z</dcterms:created>
  <dcterms:modified xsi:type="dcterms:W3CDTF">2009-09-17T08:59:59Z</dcterms:modified>
</cp:coreProperties>
</file>

<file path=docProps/thumbnail.jpeg>
</file>