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7" d="100"/>
          <a:sy n="67" d="100"/>
        </p:scale>
        <p:origin x="630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A5CF15-7A59-49C9-BCF2-E4626AB1B93F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104052-4EFB-4564-B8CC-A2733D91F6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47665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A5CF15-7A59-49C9-BCF2-E4626AB1B93F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104052-4EFB-4564-B8CC-A2733D91F6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23935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A5CF15-7A59-49C9-BCF2-E4626AB1B93F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104052-4EFB-4564-B8CC-A2733D91F6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47283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A5CF15-7A59-49C9-BCF2-E4626AB1B93F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104052-4EFB-4564-B8CC-A2733D91F6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23008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A5CF15-7A59-49C9-BCF2-E4626AB1B93F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104052-4EFB-4564-B8CC-A2733D91F6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12926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A5CF15-7A59-49C9-BCF2-E4626AB1B93F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104052-4EFB-4564-B8CC-A2733D91F6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39330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A5CF15-7A59-49C9-BCF2-E4626AB1B93F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104052-4EFB-4564-B8CC-A2733D91F6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74755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A5CF15-7A59-49C9-BCF2-E4626AB1B93F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104052-4EFB-4564-B8CC-A2733D91F6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53087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A5CF15-7A59-49C9-BCF2-E4626AB1B93F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104052-4EFB-4564-B8CC-A2733D91F6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5878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A5CF15-7A59-49C9-BCF2-E4626AB1B93F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104052-4EFB-4564-B8CC-A2733D91F6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46035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A5CF15-7A59-49C9-BCF2-E4626AB1B93F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104052-4EFB-4564-B8CC-A2733D91F6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94963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9A5CF15-7A59-49C9-BCF2-E4626AB1B93F}" type="datetimeFigureOut">
              <a:rPr lang="en-US" smtClean="0"/>
              <a:t>11/8/2016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104052-4EFB-4564-B8CC-A2733D91F6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96917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libreoffice.org/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13"/>
          <p:cNvSpPr txBox="1">
            <a:spLocks noChangeArrowheads="1"/>
          </p:cNvSpPr>
          <p:nvPr/>
        </p:nvSpPr>
        <p:spPr bwMode="auto">
          <a:xfrm>
            <a:off x="5237783" y="2579774"/>
            <a:ext cx="1673855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 sz="2400" b="1">
                <a:solidFill>
                  <a:schemeClr val="tx1"/>
                </a:solidFill>
                <a:latin typeface="Arial Black" pitchFamily="34" charset="0"/>
                <a:cs typeface="David" pitchFamily="34" charset="-79"/>
              </a:defRPr>
            </a:lvl1pPr>
            <a:lvl2pPr marL="742950" indent="-285750">
              <a:defRPr sz="2400" b="1">
                <a:solidFill>
                  <a:schemeClr val="tx1"/>
                </a:solidFill>
                <a:latin typeface="Arial Black" pitchFamily="34" charset="0"/>
                <a:cs typeface="David" pitchFamily="34" charset="-79"/>
              </a:defRPr>
            </a:lvl2pPr>
            <a:lvl3pPr marL="1143000" indent="-228600">
              <a:defRPr sz="2400" b="1">
                <a:solidFill>
                  <a:schemeClr val="tx1"/>
                </a:solidFill>
                <a:latin typeface="Arial Black" pitchFamily="34" charset="0"/>
                <a:cs typeface="David" pitchFamily="34" charset="-79"/>
              </a:defRPr>
            </a:lvl3pPr>
            <a:lvl4pPr marL="1600200" indent="-228600">
              <a:defRPr sz="2400" b="1">
                <a:solidFill>
                  <a:schemeClr val="tx1"/>
                </a:solidFill>
                <a:latin typeface="Arial Black" pitchFamily="34" charset="0"/>
                <a:cs typeface="David" pitchFamily="34" charset="-79"/>
              </a:defRPr>
            </a:lvl4pPr>
            <a:lvl5pPr marL="2057400" indent="-228600">
              <a:defRPr sz="2400" b="1">
                <a:solidFill>
                  <a:schemeClr val="tx1"/>
                </a:solidFill>
                <a:latin typeface="Arial Black" pitchFamily="34" charset="0"/>
                <a:cs typeface="David" pitchFamily="34" charset="-79"/>
              </a:defRPr>
            </a:lvl5pPr>
            <a:lvl6pPr marL="2514600" indent="-228600" algn="ctr" rtl="1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 Black" pitchFamily="34" charset="0"/>
                <a:cs typeface="David" pitchFamily="34" charset="-79"/>
              </a:defRPr>
            </a:lvl6pPr>
            <a:lvl7pPr marL="2971800" indent="-228600" algn="ctr" rtl="1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 Black" pitchFamily="34" charset="0"/>
                <a:cs typeface="David" pitchFamily="34" charset="-79"/>
              </a:defRPr>
            </a:lvl7pPr>
            <a:lvl8pPr marL="3429000" indent="-228600" algn="ctr" rtl="1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 Black" pitchFamily="34" charset="0"/>
                <a:cs typeface="David" pitchFamily="34" charset="-79"/>
              </a:defRPr>
            </a:lvl8pPr>
            <a:lvl9pPr marL="3886200" indent="-228600" algn="ctr" rtl="1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 Black" pitchFamily="34" charset="0"/>
                <a:cs typeface="David" pitchFamily="34" charset="-79"/>
              </a:defRPr>
            </a:lvl9pPr>
          </a:lstStyle>
          <a:p>
            <a:pPr algn="r" rtl="1"/>
            <a:r>
              <a:rPr lang="he-IL" altLang="en-US" sz="2000" b="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+mn-cs"/>
                <a:hlinkClick r:id="rId2"/>
              </a:rPr>
              <a:t>אאא </a:t>
            </a:r>
            <a:r>
              <a:rPr lang="he-IL" altLang="en-US" sz="2000" b="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+mn-cs"/>
                <a:hlinkClick r:id="rId2"/>
              </a:rPr>
              <a:t>בבב</a:t>
            </a:r>
            <a:endParaRPr lang="he-IL" altLang="en-US" sz="2000" b="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7426134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3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Arial Black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me</dc:creator>
  <cp:lastModifiedBy>me</cp:lastModifiedBy>
  <cp:revision>15</cp:revision>
  <dcterms:created xsi:type="dcterms:W3CDTF">2016-11-08T17:08:04Z</dcterms:created>
  <dcterms:modified xsi:type="dcterms:W3CDTF">2016-11-08T17:17:44Z</dcterms:modified>
</cp:coreProperties>
</file>

<file path=docProps/thumbnail.jpeg>
</file>