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82" r:id="rId1"/>
  </p:sldMasterIdLst>
  <p:notesMasterIdLst>
    <p:notesMasterId r:id="rId3"/>
  </p:notesMasterIdLst>
  <p:handoutMasterIdLst>
    <p:handoutMasterId r:id="rId4"/>
  </p:handoutMasterIdLst>
  <p:sldIdLst>
    <p:sldId id="471" r:id="rId2"/>
  </p:sldIdLst>
  <p:sldSz cx="9144000" cy="6858000" type="screen4x3"/>
  <p:notesSz cx="7102475" cy="9388475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559">
          <p15:clr>
            <a:srgbClr val="A4A3A4"/>
          </p15:clr>
        </p15:guide>
        <p15:guide id="2" orient="horz" pos="910">
          <p15:clr>
            <a:srgbClr val="A4A3A4"/>
          </p15:clr>
        </p15:guide>
        <p15:guide id="3" orient="horz" pos="3992">
          <p15:clr>
            <a:srgbClr val="A4A3A4"/>
          </p15:clr>
        </p15:guide>
        <p15:guide id="4" orient="horz" pos="130">
          <p15:clr>
            <a:srgbClr val="A4A3A4"/>
          </p15:clr>
        </p15:guide>
        <p15:guide id="5" orient="horz" pos="4184">
          <p15:clr>
            <a:srgbClr val="A4A3A4"/>
          </p15:clr>
        </p15:guide>
        <p15:guide id="6" pos="518">
          <p15:clr>
            <a:srgbClr val="A4A3A4"/>
          </p15:clr>
        </p15:guide>
        <p15:guide id="7" pos="5626">
          <p15:clr>
            <a:srgbClr val="A4A3A4"/>
          </p15:clr>
        </p15:guide>
        <p15:guide id="8" pos="5263">
          <p15:clr>
            <a:srgbClr val="A4A3A4"/>
          </p15:clr>
        </p15:guide>
        <p15:guide id="9" pos="15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436" userDrawn="1">
          <p15:clr>
            <a:srgbClr val="A4A3A4"/>
          </p15:clr>
        </p15:guide>
        <p15:guide id="2" orient="horz" pos="2662" userDrawn="1">
          <p15:clr>
            <a:srgbClr val="A4A3A4"/>
          </p15:clr>
        </p15:guide>
        <p15:guide id="3" pos="3817" userDrawn="1">
          <p15:clr>
            <a:srgbClr val="A4A3A4"/>
          </p15:clr>
        </p15:guide>
        <p15:guide id="4" pos="646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D38149"/>
    <a:srgbClr val="0678C2"/>
    <a:srgbClr val="7BBD48"/>
    <a:srgbClr val="006F66"/>
    <a:srgbClr val="4F565C"/>
    <a:srgbClr val="054C88"/>
    <a:srgbClr val="085493"/>
    <a:srgbClr val="384D6D"/>
    <a:srgbClr val="242E48"/>
    <a:srgbClr val="344C6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32" autoAdjust="0"/>
    <p:restoredTop sz="94660"/>
  </p:normalViewPr>
  <p:slideViewPr>
    <p:cSldViewPr snapToGrid="0">
      <p:cViewPr>
        <p:scale>
          <a:sx n="121" d="100"/>
          <a:sy n="121" d="100"/>
        </p:scale>
        <p:origin x="-1350" y="174"/>
      </p:cViewPr>
      <p:guideLst>
        <p:guide orient="horz" pos="559"/>
        <p:guide orient="horz" pos="910"/>
        <p:guide orient="horz" pos="3992"/>
        <p:guide orient="horz" pos="130"/>
        <p:guide orient="horz" pos="4184"/>
        <p:guide pos="518"/>
        <p:guide pos="5626"/>
        <p:guide pos="5263"/>
        <p:guide pos="154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-3768" y="-96"/>
      </p:cViewPr>
      <p:guideLst>
        <p:guide orient="horz" pos="436"/>
        <p:guide orient="horz" pos="2662"/>
        <p:guide pos="3817"/>
        <p:guide pos="64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2747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920C2000-0637-4F90-9EA0-F63C7A9CEFF0}" type="datetime1">
              <a:rPr lang="en-US"/>
              <a:pPr/>
              <a:t>11/10/2014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2747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12D14162-AE40-464A-A45D-71A225B37C4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129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204913" y="714375"/>
            <a:ext cx="4689475" cy="3517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10248" y="4459352"/>
            <a:ext cx="5678996" cy="422376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019762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019762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1A126427-F713-49EF-B502-1563E1D4CFA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9317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Arial" pitchFamily="34" charset="0"/>
        <a:ea typeface="ＭＳ Ｐゴシック" charset="-128"/>
        <a:cs typeface="Arial" pitchFamily="34" charset="0"/>
      </a:defRPr>
    </a:lvl1pPr>
    <a:lvl2pPr marL="37931725" indent="-37474525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9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822325" y="255588"/>
            <a:ext cx="7532688" cy="985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title text format</a:t>
            </a:r>
          </a:p>
        </p:txBody>
      </p:sp>
      <p:sp>
        <p:nvSpPr>
          <p:cNvPr id="3077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822325" y="1454150"/>
            <a:ext cx="7532688" cy="3975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1168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outline text format</a:t>
            </a:r>
          </a:p>
          <a:p>
            <a:pPr lvl="1"/>
            <a:r>
              <a:rPr lang="en-GB" altLang="en-US" smtClean="0"/>
              <a:t>Second Outline Level</a:t>
            </a:r>
          </a:p>
          <a:p>
            <a:pPr lvl="2"/>
            <a:r>
              <a:rPr lang="en-GB" altLang="en-US" smtClean="0"/>
              <a:t>Third Outline Level</a:t>
            </a:r>
          </a:p>
          <a:p>
            <a:pPr lvl="3"/>
            <a:r>
              <a:rPr lang="en-GB" altLang="en-US" smtClean="0"/>
              <a:t>Fourth Outline Level</a:t>
            </a:r>
          </a:p>
          <a:p>
            <a:pPr lvl="4"/>
            <a:r>
              <a:rPr lang="en-GB" altLang="en-US" smtClean="0"/>
              <a:t>Fifth Outline Level</a:t>
            </a:r>
          </a:p>
          <a:p>
            <a:pPr lvl="4"/>
            <a:r>
              <a:rPr lang="en-GB" altLang="en-US" smtClean="0"/>
              <a:t>Sixth Outline Level</a:t>
            </a:r>
          </a:p>
          <a:p>
            <a:pPr lvl="4"/>
            <a:r>
              <a:rPr lang="en-GB" altLang="en-US" smtClean="0"/>
              <a:t>Seventh Outline Level</a:t>
            </a:r>
          </a:p>
        </p:txBody>
      </p:sp>
      <p:sp>
        <p:nvSpPr>
          <p:cNvPr id="3078" name="Rectangle 5"/>
          <p:cNvSpPr>
            <a:spLocks noChangeArrowheads="1"/>
          </p:cNvSpPr>
          <p:nvPr/>
        </p:nvSpPr>
        <p:spPr bwMode="auto">
          <a:xfrm>
            <a:off x="415925" y="6564313"/>
            <a:ext cx="2889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7360">
                <a:solidFill>
                  <a:srgbClr val="454C5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hangingPunct="0">
              <a:lnSpc>
                <a:spcPct val="95000"/>
              </a:lnSpc>
            </a:pPr>
            <a:endParaRPr lang="en-US" altLang="en-US" sz="1800" smtClean="0">
              <a:solidFill>
                <a:srgbClr val="000000"/>
              </a:solidFill>
              <a:latin typeface="Times New Roman" panose="02020603050405020304" pitchFamily="18" charset="0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903044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 kern="1200">
          <a:solidFill>
            <a:srgbClr val="000000"/>
          </a:solidFill>
          <a:latin typeface="+mj-lt"/>
          <a:ea typeface="+mj-ea"/>
          <a:cs typeface="+mj-cs"/>
        </a:defRPr>
      </a:lvl1pPr>
      <a:lvl2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2pPr>
      <a:lvl3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3pPr>
      <a:lvl4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4pPr>
      <a:lvl5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5pPr>
      <a:lvl6pPr marL="25146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6pPr>
      <a:lvl7pPr marL="29718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7pPr>
      <a:lvl8pPr marL="34290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8pPr>
      <a:lvl9pPr marL="38862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9pPr>
    </p:titleStyle>
    <p:bodyStyle>
      <a:lvl1pPr marL="342900" indent="-3429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6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4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2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hu-HU" dirty="0" smtClean="0"/>
              <a:t>White Text</a:t>
            </a:r>
            <a:endParaRPr lang="de-DE" sz="1200" b="0" dirty="0"/>
          </a:p>
        </p:txBody>
      </p:sp>
    </p:spTree>
    <p:extLst>
      <p:ext uri="{BB962C8B-B14F-4D97-AF65-F5344CB8AC3E}">
        <p14:creationId xmlns:p14="http://schemas.microsoft.com/office/powerpoint/2010/main" val="5858448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SimSun"/>
        <a:cs typeface=""/>
      </a:majorFont>
      <a:minorFont>
        <a:latin typeface="Arial"/>
        <a:ea typeface="SimSun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Theme Colors">
      <a:dk1>
        <a:srgbClr val="454C51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7AC142"/>
      </a:hlink>
      <a:folHlink>
        <a:srgbClr val="94A0A9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ACME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ACME Corporate Presentation Template 2011</dc:title>
  <dc:creator>John Doe</dc:creator>
  <dc:description>Template Version 12:  6/8/14</dc:description>
  <cp:lastModifiedBy>timar</cp:lastModifiedBy>
  <cp:revision>26</cp:revision>
  <cp:lastPrinted>2014-10-14T15:54:00Z</cp:lastPrinted>
  <dcterms:created xsi:type="dcterms:W3CDTF">2011-07-21T20:23:09Z</dcterms:created>
  <dcterms:modified xsi:type="dcterms:W3CDTF">2014-11-10T10:47:57Z</dcterms:modified>
</cp:coreProperties>
</file>