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ppt/_rels/presentation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Layouts/_rels/slideLayout1.xml.rels" ContentType="application/vnd.openxmlformats-package.relationships+xml"/>
  <Override PartName="/ppt/slideLayouts/slideLayout1.xml" ContentType="application/vnd.openxmlformats-officedocument.presentationml.slideLayout+xml"/>
  <Override PartName="/ppt/slides/_rels/slide2.xml.rels" ContentType="application/vnd.openxmlformats-package.relationships+xml"/>
  <Override PartName="/ppt/slides/_rels/slide8.xml.rels" ContentType="application/vnd.openxmlformats-package.relationships+xml"/>
  <Override PartName="/ppt/slides/_rels/slide6.xml.rels" ContentType="application/vnd.openxmlformats-package.relationships+xml"/>
  <Override PartName="/ppt/slides/_rels/slide4.xml.rels" ContentType="application/vnd.openxmlformats-package.relationships+xml"/>
  <Override PartName="/ppt/slides/_rels/slide3.xml.rels" ContentType="application/vnd.openxmlformats-package.relationships+xml"/>
  <Override PartName="/ppt/slides/_rels/slide1.xml.rels" ContentType="application/vnd.openxmlformats-package.relationships+xml"/>
  <Override PartName="/ppt/slides/_rels/slide7.xml.rels" ContentType="application/vnd.openxmlformats-package.relationships+xml"/>
  <Override PartName="/ppt/slides/_rels/slide5.xml.rels" ContentType="application/vnd.openxmlformats-package.relationships+xml"/>
  <Override PartName="/ppt/slides/slide2.xml" ContentType="application/vnd.openxmlformats-officedocument.presentationml.slide+xml"/>
  <Override PartName="/ppt/slides/slide5.xml" ContentType="application/vnd.openxmlformats-officedocument.presentationml.slide+xml"/>
  <Override PartName="/ppt/slides/slide8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s/slide7.xml" ContentType="application/vnd.openxmlformats-officedocument.presentationml.slide+xml"/>
  <Override PartName="/ppt/slides/slide3.xml" ContentType="application/vnd.openxmlformats-officedocument.presentationml.slide+xml"/>
  <Override PartName="/ppt/slides/slide6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</p:sldIdLst>
  <p:sldSz cx="9144000" cy="6858000"/>
  <p:notesSz cx="6858000" cy="91440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slide" Target="slides/slide5.xml"/><Relationship Id="rId8" Type="http://schemas.openxmlformats.org/officeDocument/2006/relationships/slide" Target="slides/slide6.xml"/><Relationship Id="rId9" Type="http://schemas.openxmlformats.org/officeDocument/2006/relationships/slide" Target="slides/slide7.xml"/><Relationship Id="rId10" Type="http://schemas.openxmlformats.org/officeDocument/2006/relationships/slide" Target="slides/slide8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360"/>
          </a:xfrm>
          <a:prstGeom prst="rect">
            <a:avLst/>
          </a:prstGeom>
        </p:spPr>
        <p:txBody>
          <a:bodyPr anchor="ctr" bIns="46800" lIns="90000" rIns="90000" tIns="46800"/>
          <a:p>
            <a:pPr algn="ctr"/>
            <a:r>
              <a:rPr lang="en-US"/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4525920"/>
          </a:xfrm>
          <a:prstGeom prst="rect">
            <a:avLst/>
          </a:prstGeom>
        </p:spPr>
        <p:txBody>
          <a:bodyPr bIns="46800" lIns="90000" rIns="90000" tIns="46800"/>
          <a:p>
            <a:pPr>
              <a:buFont typeface="Arial"/>
              <a:buChar char="•"/>
            </a:pPr>
            <a:r>
              <a:rPr lang="en-US"/>
              <a:t>Click to edit the outline text format</a:t>
            </a:r>
            <a:endParaRPr/>
          </a:p>
          <a:p>
            <a:pPr lvl="1">
              <a:buFont typeface="Arial"/>
              <a:buChar char="–"/>
            </a:pPr>
            <a:r>
              <a:rPr lang="en-US"/>
              <a:t>Second Outline Level</a:t>
            </a:r>
            <a:endParaRPr/>
          </a:p>
          <a:p>
            <a:pPr lvl="2">
              <a:buFont typeface="Arial"/>
              <a:buChar char="•"/>
            </a:pPr>
            <a:r>
              <a:rPr lang="en-US"/>
              <a:t>Third Outline Level</a:t>
            </a:r>
            <a:endParaRPr/>
          </a:p>
          <a:p>
            <a:pPr lvl="3">
              <a:buFont typeface="Arial"/>
              <a:buChar char="–"/>
            </a:pPr>
            <a:r>
              <a:rPr lang="en-US"/>
              <a:t>Fourth Outline Level</a:t>
            </a:r>
            <a:endParaRPr/>
          </a:p>
          <a:p>
            <a:pPr lvl="4">
              <a:buFont typeface="Arial"/>
              <a:buChar char="»"/>
            </a:pPr>
            <a:r>
              <a:rPr lang="en-US"/>
              <a:t>Fifth Outline Level</a:t>
            </a:r>
            <a:endParaRPr/>
          </a:p>
          <a:p>
            <a:pPr lvl="5">
              <a:buFont typeface="Arial"/>
              <a:buChar char="»"/>
            </a:pPr>
            <a:r>
              <a:rPr lang="en-US"/>
              <a:t>Sixth Outline Level</a:t>
            </a:r>
            <a:endParaRPr/>
          </a:p>
          <a:p>
            <a:pPr lvl="6">
              <a:buFont typeface="Arial"/>
              <a:buChar char="»"/>
            </a:pPr>
            <a:r>
              <a:rPr lang="en-US"/>
              <a:t>Seventh Outline Level</a:t>
            </a:r>
            <a:endParaRPr/>
          </a:p>
          <a:p>
            <a:pPr lvl="7">
              <a:buFont typeface="Arial"/>
              <a:buChar char="»"/>
            </a:pPr>
            <a:r>
              <a:rPr lang="en-US"/>
              <a:t>Eighth Outline Level</a:t>
            </a:r>
            <a:endParaRPr/>
          </a:p>
          <a:p>
            <a:pPr lvl="8">
              <a:buFont typeface="Arial"/>
              <a:buChar char="»"/>
            </a:pPr>
            <a:r>
              <a:rPr lang="en-US"/>
              <a:t>Ninth Outline Level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456840" y="6350760"/>
            <a:ext cx="2133720" cy="377280"/>
          </a:xfrm>
          <a:prstGeom prst="rect">
            <a:avLst/>
          </a:prstGeom>
        </p:spPr>
        <p:txBody>
          <a:bodyPr anchor="ctr" bIns="46800" lIns="90000" rIns="90000" tIns="46800"/>
          <a:p>
            <a:pPr>
              <a:buFont typeface="Calibri"/>
              <a:buChar char="•"/>
            </a:pPr>
            <a:r>
              <a:rPr lang="en-US"/>
              <a:t>&lt;date/time&gt;</a:t>
            </a:r>
            <a:endParaRPr/>
          </a:p>
        </p:txBody>
      </p:sp>
      <p:sp>
        <p:nvSpPr>
          <p:cNvPr id="3" name="TextShape 4"/>
          <p:cNvSpPr txBox="1"/>
          <p:nvPr/>
        </p:nvSpPr>
        <p:spPr>
          <a:xfrm>
            <a:off x="3124080" y="6355080"/>
            <a:ext cx="2895840" cy="368280"/>
          </a:xfrm>
          <a:prstGeom prst="rect">
            <a:avLst/>
          </a:prstGeom>
        </p:spPr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6552720" y="6350760"/>
            <a:ext cx="2133720" cy="377280"/>
          </a:xfrm>
          <a:prstGeom prst="rect">
            <a:avLst/>
          </a:prstGeom>
        </p:spPr>
        <p:txBody>
          <a:bodyPr anchor="ctr" bIns="46800" lIns="90000" rIns="90000" tIns="46800"/>
          <a:p>
            <a:pPr>
              <a:buFont typeface="Calibri"/>
              <a:buChar char="•"/>
            </a:pPr>
            <a:fld id="{41D1D111-71C1-4141-A121-B1F16191F141}" type="slidenum">
              <a:rPr lang="en-US"/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Shape 1"/>
          <p:cNvSpPr txBox="1"/>
          <p:nvPr/>
        </p:nvSpPr>
        <p:spPr>
          <a:xfrm>
            <a:off x="457200" y="-114120"/>
            <a:ext cx="8229600" cy="1920240"/>
          </a:xfrm>
          <a:prstGeom prst="rect">
            <a:avLst/>
          </a:prstGeom>
        </p:spPr>
        <p:txBody>
          <a:bodyPr anchor="ctr"/>
          <a:p>
            <a:pPr algn="ctr">
              <a:buFont typeface="Calibri"/>
              <a:buChar char="•"/>
            </a:pPr>
            <a:r>
              <a:rPr lang="en-US" sz="4000"/>
              <a:t>
</a:t>
            </a:r>
            <a:r>
              <a:rPr lang="en-US" sz="4000"/>
              <a:t>Embedded to Excel(2003)</a:t>
            </a:r>
            <a:r>
              <a:rPr lang="en-US" sz="4000"/>
              <a:t>
</a:t>
            </a:r>
            <a:endParaRPr/>
          </a:p>
        </p:txBody>
      </p:sp>
    </p:spTree>
  </p:cSld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Shape 1"/>
          <p:cNvSpPr txBox="1"/>
          <p:nvPr/>
        </p:nvSpPr>
        <p:spPr>
          <a:xfrm>
            <a:off x="457200" y="-114120"/>
            <a:ext cx="8229600" cy="1920240"/>
          </a:xfrm>
          <a:prstGeom prst="rect">
            <a:avLst/>
          </a:prstGeom>
        </p:spPr>
        <p:txBody>
          <a:bodyPr anchor="ctr"/>
          <a:p>
            <a:pPr algn="ctr">
              <a:buFont typeface="Calibri"/>
              <a:buChar char="•"/>
            </a:pPr>
            <a:r>
              <a:rPr lang="en-US" sz="4000"/>
              <a:t>
</a:t>
            </a:r>
            <a:r>
              <a:rPr lang="en-US" sz="4000"/>
              <a:t>Embedded to Excel(2007)</a:t>
            </a:r>
            <a:r>
              <a:rPr lang="en-US" sz="4000"/>
              <a:t>
</a:t>
            </a:r>
            <a:endParaRPr/>
          </a:p>
        </p:txBody>
      </p:sp>
    </p:spTree>
  </p:cSld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Shape 1"/>
          <p:cNvSpPr txBox="1"/>
          <p:nvPr/>
        </p:nvSpPr>
        <p:spPr>
          <a:xfrm>
            <a:off x="457200" y="-114120"/>
            <a:ext cx="8229600" cy="1920240"/>
          </a:xfrm>
          <a:prstGeom prst="rect">
            <a:avLst/>
          </a:prstGeom>
        </p:spPr>
        <p:txBody>
          <a:bodyPr anchor="ctr"/>
          <a:p>
            <a:pPr algn="ctr">
              <a:buFont typeface="Calibri"/>
              <a:buChar char="•"/>
            </a:pPr>
            <a:r>
              <a:rPr lang="en-US" sz="4000"/>
              <a:t>
</a:t>
            </a:r>
            <a:r>
              <a:rPr lang="en-US" sz="4000"/>
              <a:t>Embedded to Excel(Binary 2007)</a:t>
            </a:r>
            <a:r>
              <a:rPr lang="en-US" sz="4000"/>
              <a:t>
</a:t>
            </a:r>
            <a:endParaRPr/>
          </a:p>
        </p:txBody>
      </p:sp>
    </p:spTree>
  </p:cSld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Shape 1"/>
          <p:cNvSpPr txBox="1"/>
          <p:nvPr/>
        </p:nvSpPr>
        <p:spPr>
          <a:xfrm>
            <a:off x="457200" y="274320"/>
            <a:ext cx="8229600" cy="1143360"/>
          </a:xfrm>
          <a:prstGeom prst="rect">
            <a:avLst/>
          </a:prstGeom>
        </p:spPr>
        <p:txBody>
          <a:bodyPr anchor="ctr"/>
          <a:p>
            <a:pPr algn="ctr">
              <a:buFont typeface="Calibri"/>
              <a:buChar char="•"/>
            </a:pPr>
            <a:r>
              <a:rPr lang="en-US"/>
              <a:t>Embedded To Excel(Charts)</a:t>
            </a:r>
            <a:endParaRPr/>
          </a:p>
        </p:txBody>
      </p:sp>
    </p:spTree>
  </p:cSld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Shape 1"/>
          <p:cNvSpPr txBox="1"/>
          <p:nvPr/>
        </p:nvSpPr>
        <p:spPr>
          <a:xfrm>
            <a:off x="457200" y="-114120"/>
            <a:ext cx="8229600" cy="1920240"/>
          </a:xfrm>
          <a:prstGeom prst="rect">
            <a:avLst/>
          </a:prstGeom>
        </p:spPr>
        <p:txBody>
          <a:bodyPr anchor="ctr"/>
          <a:p>
            <a:pPr algn="ctr">
              <a:buFont typeface="Calibri"/>
              <a:buChar char="•"/>
            </a:pPr>
            <a:r>
              <a:rPr lang="en-US" sz="4000"/>
              <a:t>
</a:t>
            </a:r>
            <a:r>
              <a:rPr lang="en-US" sz="4000"/>
              <a:t>Embedded To Word(2003)</a:t>
            </a:r>
            <a:r>
              <a:rPr lang="en-US" sz="4000"/>
              <a:t>
</a:t>
            </a:r>
            <a:endParaRPr/>
          </a:p>
        </p:txBody>
      </p:sp>
    </p:spTree>
  </p:cSld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Shape 1"/>
          <p:cNvSpPr txBox="1"/>
          <p:nvPr/>
        </p:nvSpPr>
        <p:spPr>
          <a:xfrm>
            <a:off x="457200" y="-114120"/>
            <a:ext cx="8229600" cy="1920240"/>
          </a:xfrm>
          <a:prstGeom prst="rect">
            <a:avLst/>
          </a:prstGeom>
        </p:spPr>
        <p:txBody>
          <a:bodyPr anchor="ctr"/>
          <a:p>
            <a:pPr algn="ctr">
              <a:buFont typeface="Calibri"/>
              <a:buChar char="•"/>
            </a:pPr>
            <a:r>
              <a:rPr lang="en-US" sz="4000"/>
              <a:t>
</a:t>
            </a:r>
            <a:r>
              <a:rPr lang="en-US" sz="4000"/>
              <a:t>Embedded To Word(2007)</a:t>
            </a:r>
            <a:r>
              <a:rPr lang="en-US" sz="4000"/>
              <a:t>
</a:t>
            </a:r>
            <a:endParaRPr/>
          </a:p>
        </p:txBody>
      </p:sp>
    </p:spTree>
  </p:cSld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Shape 1"/>
          <p:cNvSpPr txBox="1"/>
          <p:nvPr/>
        </p:nvSpPr>
        <p:spPr>
          <a:xfrm>
            <a:off x="457200" y="274320"/>
            <a:ext cx="8229600" cy="1143360"/>
          </a:xfrm>
          <a:prstGeom prst="rect">
            <a:avLst/>
          </a:prstGeom>
        </p:spPr>
        <p:txBody>
          <a:bodyPr anchor="ctr"/>
          <a:p>
            <a:pPr algn="ctr">
              <a:buFont typeface="Calibri"/>
              <a:buChar char="•"/>
            </a:pPr>
            <a:r>
              <a:rPr lang="en-US"/>
              <a:t>Embedded to PPT(2007)</a:t>
            </a:r>
            <a:endParaRPr/>
          </a:p>
        </p:txBody>
      </p:sp>
    </p:spTree>
  </p:cSld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Shape 1"/>
          <p:cNvSpPr txBox="1"/>
          <p:nvPr/>
        </p:nvSpPr>
        <p:spPr>
          <a:xfrm>
            <a:off x="457200" y="190800"/>
            <a:ext cx="8229600" cy="1310760"/>
          </a:xfrm>
          <a:prstGeom prst="rect">
            <a:avLst/>
          </a:prstGeom>
        </p:spPr>
        <p:txBody>
          <a:bodyPr anchor="ctr"/>
          <a:p>
            <a:pPr algn="ctr">
              <a:buFont typeface="Calibri"/>
              <a:buChar char="•"/>
            </a:pPr>
            <a:r>
              <a:rPr lang="en-US" sz="4000"/>
              <a:t>Embedded to PPT(Slide Show 2007)</a:t>
            </a:r>
            <a:endParaRPr/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