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0918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226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184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2959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944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801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5668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583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14270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96459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35432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F61E59-5C24-4895-91C5-693F14C09B36}" type="datetimeFigureOut">
              <a:rPr lang="en-US" smtClean="0"/>
              <a:t>6/11/2015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DC592-9473-46F6-8BFA-519D7D73FB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25295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40000" y="762000"/>
            <a:ext cx="11684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own Arrow 4"/>
          <p:cNvSpPr/>
          <p:nvPr/>
        </p:nvSpPr>
        <p:spPr>
          <a:xfrm rot="10800000">
            <a:off x="2959100" y="1447800"/>
            <a:ext cx="330200" cy="5842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83895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</dc:creator>
  <cp:lastModifiedBy>admin</cp:lastModifiedBy>
  <cp:revision>1</cp:revision>
  <dcterms:created xsi:type="dcterms:W3CDTF">2015-06-11T05:21:03Z</dcterms:created>
  <dcterms:modified xsi:type="dcterms:W3CDTF">2015-06-11T05:21:18Z</dcterms:modified>
</cp:coreProperties>
</file>

<file path=docProps/thumbnail.jpeg>
</file>