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单击鼠标编辑标题文的格式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单击鼠标编辑大纲正文格式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/>
              <a:t>第二个大纲级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/>
              <a:t>第三个大纲级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/>
              <a:t>第四个大纲级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/>
              <a:t>第五个大纲级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第六个大纲级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第七个大纲级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/>
              <a:t>第八个大纲级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US"/>
              <a:t>第九个大纲级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&lt;日期/时间&gt;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en-US"/>
              <a:t>&lt;页脚&gt;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5191F121-1191-4141-8101-F19171C1F121}" type="slidenum">
              <a:rPr lang="en-US"/>
              <a:t>&lt;编号&gt;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Sample</a:t>
            </a:r>
            <a:endParaRPr/>
          </a:p>
        </p:txBody>
      </p:sp>
      <p:sp>
        <p:nvSpPr>
          <p:cNvPr id="6" name="TextShape 2"/>
          <p:cNvSpPr txBox="1"/>
          <p:nvPr/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Sample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