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29206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769040"/>
            <a:ext cx="29206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769040"/>
            <a:ext cx="29206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6638040" y="4059360"/>
            <a:ext cx="29206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4059360"/>
            <a:ext cx="29206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504000" y="4059360"/>
            <a:ext cx="29206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0" lang="en-GB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title text format</a:t>
            </a:r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outline text format</a:t>
            </a:r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GB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Second Outline Level</a:t>
            </a:r>
            <a:endParaRPr b="0" lang="en-GB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Third Outline Level</a:t>
            </a:r>
            <a:endParaRPr b="0" lang="en-GB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GB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Fourth Outline Level</a:t>
            </a:r>
            <a:endParaRPr b="0" lang="en-GB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Fifth Outline Level</a:t>
            </a:r>
            <a:endParaRPr b="0" lang="en-GB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Sixth Outline Level</a:t>
            </a:r>
            <a:endParaRPr b="0" lang="en-GB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GB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Seventh Outline Level</a:t>
            </a:r>
            <a:endParaRPr b="0" lang="en-GB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rIns="0" tIns="0" bIns="0"/>
          <a:p>
            <a:r>
              <a:rPr b="0" lang="en-GB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&lt;date/time&gt;</a:t>
            </a:r>
            <a:endParaRPr b="0" lang="en-GB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7227360" y="6887160"/>
            <a:ext cx="3195000" cy="521280"/>
          </a:xfrm>
          <a:prstGeom prst="rect">
            <a:avLst/>
          </a:prstGeom>
        </p:spPr>
        <p:txBody>
          <a:bodyPr lIns="0" rIns="0" tIns="0" bIns="0"/>
          <a:p>
            <a:pPr algn="ctr"/>
            <a:r>
              <a:rPr b="0" lang="en-GB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&lt;footer&gt;</a:t>
            </a:r>
            <a:endParaRPr b="0" lang="en-GB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pPr algn="r"/>
            <a:fld id="{859556A6-4E0A-47A3-B996-D4B03C34C1F8}" type="slidenum">
              <a:rPr b="0" lang="en-GB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&lt;number&gt;</a:t>
            </a:fld>
            <a:endParaRPr b="0" lang="en-GB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endParaRPr b="0" lang="en-GB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2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endParaRPr b="0" lang="en-GB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3" name="CustomShape 3"/>
          <p:cNvSpPr/>
          <p:nvPr/>
        </p:nvSpPr>
        <p:spPr>
          <a:xfrm>
            <a:off x="2592000" y="2736000"/>
            <a:ext cx="468000" cy="468000"/>
          </a:xfrm>
          <a:prstGeom prst="ellipse">
            <a:avLst/>
          </a:pr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 anchor="ctr"/>
          <a:p>
            <a:pPr algn="ctr"/>
            <a:r>
              <a:rPr b="0" lang="en-GB" sz="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A</a:t>
            </a:r>
            <a:r>
              <a:rPr b="0" lang="en-GB" sz="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
</a:t>
            </a:r>
            <a:r>
              <a:rPr b="0" lang="en-GB" sz="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DEF</a:t>
            </a:r>
            <a:endParaRPr b="0" lang="en-GB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algn="ctr"/>
            <a:endParaRPr b="0" lang="en-GB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</TotalTime>
  <Application>LibreOfficeDev/5.4.0.0.alpha0$Linux_X86_64 LibreOffice_project/e7e4ecf4f69967351b6b6fd5e29749fd141c95b0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2017-03-03T17:54:43Z</dcterms:created>
  <dc:creator/>
  <dc:description/>
  <dc:language>en-GB</dc:language>
  <cp:lastModifiedBy/>
  <dcterms:modified xsi:type="dcterms:W3CDTF">2017-03-03T17:58:27Z</dcterms:modified>
  <cp:revision>1</cp:revision>
  <dc:subject/>
  <dc:title/>
</cp:coreProperties>
</file>