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nl-NL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98960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nl-NL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nl-NL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nl-NL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nl-NL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nl-NL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nl-NL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nl-NL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nl-NL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nl-NL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nl-NL" sz="1400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nl-NL" sz="1400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11F15171-8181-4111-8111-41C18131A111}" type="slidenum">
              <a:rPr lang="nl-NL" sz="1400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</p:sp>
      <p:sp>
        <p:nvSpPr>
          <p:cNvPr id="6" name="TextShape 2"/>
          <p:cNvSpPr txBox="1"/>
          <p:nvPr/>
        </p:nvSpPr>
        <p:spPr>
          <a:xfrm>
            <a:off x="504000" y="1769040"/>
            <a:ext cx="8870040" cy="4384440"/>
          </a:xfrm>
          <a:prstGeom prst="rect">
            <a:avLst/>
          </a:prstGeom>
        </p:spPr>
      </p:sp>
      <p:sp>
        <p:nvSpPr>
          <p:cNvPr id="7" name="CustomShape 3"/>
          <p:cNvSpPr/>
          <p:nvPr/>
        </p:nvSpPr>
        <p:spPr>
          <a:xfrm>
            <a:off x="2304000" y="2376000"/>
            <a:ext cx="5256000" cy="3168000"/>
          </a:xfrm>
          <a:prstGeom prst="rect">
            <a:avLst/>
          </a:prstGeom>
          <a:solidFill>
            <a:srgbClr val="729fcf"/>
          </a:solidFill>
          <a:ln>
            <a:solidFill>
              <a:srgbClr val="3465af"/>
            </a:solidFill>
          </a:ln>
        </p:spPr>
      </p:sp>
    </p:spTree>
  </p:cSld>
  <p:transition spd="med">
    <p:strips dir="ru"/>
  </p:transition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