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2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32" y="7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37137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377633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86168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068724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8419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673269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87088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85329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461412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89500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191787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A0AEBE-4637-4EB1-BABC-038136B6086F}" type="datetimeFigureOut">
              <a:rPr lang="de-DE" smtClean="0"/>
              <a:t>10.12.2015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9644CF-D7D7-4632-83A0-32964987F5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723408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 smtClean="0"/>
              <a:t>A	b	c	d	e	f	g</a:t>
            </a:r>
            <a:endParaRPr lang="de-DE" dirty="0"/>
          </a:p>
        </p:txBody>
      </p:sp>
      <p:cxnSp>
        <p:nvCxnSpPr>
          <p:cNvPr id="5" name="Gerader Verbinder 4"/>
          <p:cNvCxnSpPr/>
          <p:nvPr/>
        </p:nvCxnSpPr>
        <p:spPr>
          <a:xfrm>
            <a:off x="3286664" y="603849"/>
            <a:ext cx="0" cy="414930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Gerader Verbinder 5"/>
          <p:cNvCxnSpPr/>
          <p:nvPr/>
        </p:nvCxnSpPr>
        <p:spPr>
          <a:xfrm>
            <a:off x="4206811" y="600976"/>
            <a:ext cx="0" cy="414930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Gerader Verbinder 6"/>
          <p:cNvCxnSpPr/>
          <p:nvPr/>
        </p:nvCxnSpPr>
        <p:spPr>
          <a:xfrm>
            <a:off x="5118326" y="606729"/>
            <a:ext cx="0" cy="414930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Gerader Verbinder 7"/>
          <p:cNvCxnSpPr/>
          <p:nvPr/>
        </p:nvCxnSpPr>
        <p:spPr>
          <a:xfrm>
            <a:off x="6029855" y="629737"/>
            <a:ext cx="0" cy="414930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Gerader Verbinder 8"/>
          <p:cNvCxnSpPr/>
          <p:nvPr/>
        </p:nvCxnSpPr>
        <p:spPr>
          <a:xfrm>
            <a:off x="6941376" y="782137"/>
            <a:ext cx="0" cy="414930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r Verbinder 9"/>
          <p:cNvCxnSpPr/>
          <p:nvPr/>
        </p:nvCxnSpPr>
        <p:spPr>
          <a:xfrm>
            <a:off x="7861529" y="934537"/>
            <a:ext cx="0" cy="414930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Gerader Verbinder 10"/>
          <p:cNvCxnSpPr/>
          <p:nvPr/>
        </p:nvCxnSpPr>
        <p:spPr>
          <a:xfrm>
            <a:off x="8773053" y="1086937"/>
            <a:ext cx="0" cy="414930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19373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Breitbild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Armin Le Grand</dc:creator>
  <cp:lastModifiedBy>Armin Le Grand</cp:lastModifiedBy>
  <cp:revision>1</cp:revision>
  <dcterms:created xsi:type="dcterms:W3CDTF">2015-12-10T13:58:51Z</dcterms:created>
  <dcterms:modified xsi:type="dcterms:W3CDTF">2015-12-10T13:59:03Z</dcterms:modified>
</cp:coreProperties>
</file>

<file path=docProps/thumbnail.jpeg>
</file>