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22" autoAdjust="0"/>
    <p:restoredTop sz="94660"/>
  </p:normalViewPr>
  <p:slideViewPr>
    <p:cSldViewPr snapToGrid="0">
      <p:cViewPr varScale="1">
        <p:scale>
          <a:sx n="111" d="100"/>
          <a:sy n="111" d="100"/>
        </p:scale>
        <p:origin x="132" y="70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de-DE" smtClean="0"/>
              <a:t>Formatvorlage des Untertitelmasters durch Klicken bearbeiten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AD3DD1-F5DA-419F-B593-D1CCCA371DB3}" type="datetimeFigureOut">
              <a:rPr lang="de-DE" smtClean="0"/>
              <a:t>10.12.2015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DB4EE2-6AD7-4D45-AE38-381765811491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6468725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AD3DD1-F5DA-419F-B593-D1CCCA371DB3}" type="datetimeFigureOut">
              <a:rPr lang="de-DE" smtClean="0"/>
              <a:t>10.12.2015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DB4EE2-6AD7-4D45-AE38-381765811491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51277790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kaler Titel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AD3DD1-F5DA-419F-B593-D1CCCA371DB3}" type="datetimeFigureOut">
              <a:rPr lang="de-DE" smtClean="0"/>
              <a:t>10.12.2015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DB4EE2-6AD7-4D45-AE38-381765811491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61552358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AD3DD1-F5DA-419F-B593-D1CCCA371DB3}" type="datetimeFigureOut">
              <a:rPr lang="de-DE" smtClean="0"/>
              <a:t>10.12.2015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DB4EE2-6AD7-4D45-AE38-381765811491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78801444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-&#10;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AD3DD1-F5DA-419F-B593-D1CCCA371DB3}" type="datetimeFigureOut">
              <a:rPr lang="de-DE" smtClean="0"/>
              <a:t>10.12.2015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DB4EE2-6AD7-4D45-AE38-381765811491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6858017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AD3DD1-F5DA-419F-B593-D1CCCA371DB3}" type="datetimeFigureOut">
              <a:rPr lang="de-DE" smtClean="0"/>
              <a:t>10.12.2015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DB4EE2-6AD7-4D45-AE38-381765811491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42963226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5" name="Textplatzhalt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6" name="Inhaltsplatzhalt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7" name="Datumsplatzhalt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AD3DD1-F5DA-419F-B593-D1CCCA371DB3}" type="datetimeFigureOut">
              <a:rPr lang="de-DE" smtClean="0"/>
              <a:t>10.12.2015</a:t>
            </a:fld>
            <a:endParaRPr lang="de-DE"/>
          </a:p>
        </p:txBody>
      </p:sp>
      <p:sp>
        <p:nvSpPr>
          <p:cNvPr id="8" name="Fußzeilenplatzhalt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9" name="Foliennummernplatzhalt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DB4EE2-6AD7-4D45-AE38-381765811491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87888251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Datumsplatzhalt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AD3DD1-F5DA-419F-B593-D1CCCA371DB3}" type="datetimeFigureOut">
              <a:rPr lang="de-DE" smtClean="0"/>
              <a:t>10.12.2015</a:t>
            </a:fld>
            <a:endParaRPr lang="de-DE"/>
          </a:p>
        </p:txBody>
      </p:sp>
      <p:sp>
        <p:nvSpPr>
          <p:cNvPr id="4" name="Fußzeilenplatzhalt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5" name="Foliennummernplatzhalt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DB4EE2-6AD7-4D45-AE38-381765811491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28095521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umsplatzhalt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AD3DD1-F5DA-419F-B593-D1CCCA371DB3}" type="datetimeFigureOut">
              <a:rPr lang="de-DE" smtClean="0"/>
              <a:t>10.12.2015</a:t>
            </a:fld>
            <a:endParaRPr lang="de-DE"/>
          </a:p>
        </p:txBody>
      </p:sp>
      <p:sp>
        <p:nvSpPr>
          <p:cNvPr id="3" name="Fußzeilenplatzhalt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DB4EE2-6AD7-4D45-AE38-381765811491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6103264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AD3DD1-F5DA-419F-B593-D1CCCA371DB3}" type="datetimeFigureOut">
              <a:rPr lang="de-DE" smtClean="0"/>
              <a:t>10.12.2015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DB4EE2-6AD7-4D45-AE38-381765811491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406202220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Bildplatzhalt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AD3DD1-F5DA-419F-B593-D1CCCA371DB3}" type="datetimeFigureOut">
              <a:rPr lang="de-DE" smtClean="0"/>
              <a:t>10.12.2015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DB4EE2-6AD7-4D45-AE38-381765811491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28955720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platzhalt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DAD3DD1-F5DA-419F-B593-D1CCCA371DB3}" type="datetimeFigureOut">
              <a:rPr lang="de-DE" smtClean="0"/>
              <a:t>10.12.2015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DB4EE2-6AD7-4D45-AE38-381765811491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51847529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e-D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feld 3"/>
          <p:cNvSpPr txBox="1"/>
          <p:nvPr/>
        </p:nvSpPr>
        <p:spPr>
          <a:xfrm>
            <a:off x="2527540" y="1155940"/>
            <a:ext cx="5245218" cy="369332"/>
          </a:xfrm>
          <a:prstGeom prst="rect">
            <a:avLst/>
          </a:prstGeom>
          <a:noFill/>
        </p:spPr>
        <p:txBody>
          <a:bodyPr wrap="none" rtlCol="0">
            <a:noAutofit/>
          </a:bodyPr>
          <a:lstStyle/>
          <a:p>
            <a:r>
              <a:rPr lang="de-DE" dirty="0" err="1" smtClean="0"/>
              <a:t>Sdfljhsdlöfhgösdlhglösdhgklösdhgksdhgksdhffkgjhsdsd</a:t>
            </a:r>
            <a:r>
              <a:rPr lang="de-DE" dirty="0" smtClean="0"/>
              <a:t> </a:t>
            </a:r>
            <a:r>
              <a:rPr lang="de-DE" dirty="0" err="1" smtClean="0"/>
              <a:t>flkjöldf</a:t>
            </a:r>
            <a:r>
              <a:rPr lang="de-DE" dirty="0" smtClean="0"/>
              <a:t> </a:t>
            </a:r>
            <a:r>
              <a:rPr lang="de-DE" dirty="0" err="1" smtClean="0"/>
              <a:t>bsdlöjg</a:t>
            </a:r>
            <a:r>
              <a:rPr lang="de-DE" dirty="0" smtClean="0"/>
              <a:t> </a:t>
            </a:r>
            <a:r>
              <a:rPr lang="de-DE" dirty="0" err="1" smtClean="0"/>
              <a:t>lsdjh</a:t>
            </a:r>
            <a:r>
              <a:rPr lang="de-DE" dirty="0" smtClean="0"/>
              <a:t> </a:t>
            </a:r>
            <a:r>
              <a:rPr lang="de-DE" dirty="0" err="1" smtClean="0"/>
              <a:t>lsfgh</a:t>
            </a:r>
            <a:r>
              <a:rPr lang="de-DE" dirty="0" smtClean="0"/>
              <a:t> </a:t>
            </a:r>
          </a:p>
          <a:p>
            <a:endParaRPr lang="de-DE" dirty="0"/>
          </a:p>
          <a:p>
            <a:endParaRPr lang="de-DE" dirty="0" smtClean="0"/>
          </a:p>
          <a:p>
            <a:endParaRPr lang="de-DE" dirty="0"/>
          </a:p>
          <a:p>
            <a:endParaRPr lang="de-DE" dirty="0" smtClean="0"/>
          </a:p>
          <a:p>
            <a:endParaRPr lang="de-DE" dirty="0"/>
          </a:p>
          <a:p>
            <a:endParaRPr lang="de-DE" dirty="0" smtClean="0"/>
          </a:p>
          <a:p>
            <a:endParaRPr lang="de-DE" dirty="0"/>
          </a:p>
          <a:p>
            <a:r>
              <a:rPr lang="de-DE" dirty="0" err="1" smtClean="0"/>
              <a:t>Fg</a:t>
            </a:r>
            <a:r>
              <a:rPr lang="de-DE" dirty="0" smtClean="0"/>
              <a:t> </a:t>
            </a:r>
            <a:r>
              <a:rPr lang="de-DE" dirty="0" err="1" smtClean="0"/>
              <a:t>olndföbn</a:t>
            </a:r>
            <a:r>
              <a:rPr lang="de-DE" dirty="0" smtClean="0"/>
              <a:t> </a:t>
            </a:r>
            <a:r>
              <a:rPr lang="de-DE" dirty="0" err="1" smtClean="0"/>
              <a:t>fldnbldfnb</a:t>
            </a:r>
            <a:r>
              <a:rPr lang="de-DE" dirty="0" smtClean="0"/>
              <a:t> </a:t>
            </a:r>
            <a:r>
              <a:rPr lang="de-DE" dirty="0" err="1" smtClean="0"/>
              <a:t>ldf</a:t>
            </a:r>
            <a:r>
              <a:rPr lang="de-DE" dirty="0" smtClean="0"/>
              <a:t> </a:t>
            </a:r>
            <a:r>
              <a:rPr lang="de-DE" dirty="0" err="1" smtClean="0"/>
              <a:t>fg</a:t>
            </a:r>
            <a:endParaRPr lang="de-DE" dirty="0" smtClean="0"/>
          </a:p>
        </p:txBody>
      </p:sp>
      <p:cxnSp>
        <p:nvCxnSpPr>
          <p:cNvPr id="3" name="Gerader Verbinder 2"/>
          <p:cNvCxnSpPr/>
          <p:nvPr/>
        </p:nvCxnSpPr>
        <p:spPr>
          <a:xfrm>
            <a:off x="2613800" y="698740"/>
            <a:ext cx="0" cy="4132052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" name="Gerader Verbinder 4"/>
          <p:cNvCxnSpPr/>
          <p:nvPr/>
        </p:nvCxnSpPr>
        <p:spPr>
          <a:xfrm>
            <a:off x="10038265" y="695869"/>
            <a:ext cx="0" cy="4132052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" name="Gerader Verbinder 5"/>
          <p:cNvCxnSpPr/>
          <p:nvPr/>
        </p:nvCxnSpPr>
        <p:spPr>
          <a:xfrm flipH="1">
            <a:off x="2054521" y="1252268"/>
            <a:ext cx="8236792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" name="Gerader Verbinder 7"/>
          <p:cNvCxnSpPr/>
          <p:nvPr/>
        </p:nvCxnSpPr>
        <p:spPr>
          <a:xfrm flipH="1">
            <a:off x="2181043" y="3647535"/>
            <a:ext cx="8236792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54711266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10</Words>
  <Application>Microsoft Office PowerPoint</Application>
  <PresentationFormat>Breitbild</PresentationFormat>
  <Paragraphs>9</Paragraphs>
  <Slides>1</Slides>
  <Notes>0</Notes>
  <HiddenSlides>0</HiddenSlides>
  <MMClips>0</MMClips>
  <ScaleCrop>false</ScaleCrop>
  <HeadingPairs>
    <vt:vector size="6" baseType="variant">
      <vt:variant>
        <vt:lpstr>Verwendete Schriftarten</vt:lpstr>
      </vt:variant>
      <vt:variant>
        <vt:i4>3</vt:i4>
      </vt:variant>
      <vt:variant>
        <vt:lpstr>Design</vt:lpstr>
      </vt:variant>
      <vt:variant>
        <vt:i4>1</vt:i4>
      </vt:variant>
      <vt:variant>
        <vt:lpstr>Folientitel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PowerPoint-Präsentation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PowerPoint-Präsentation</dc:title>
  <dc:creator>Armin Le Grand</dc:creator>
  <cp:lastModifiedBy>Armin Le Grand</cp:lastModifiedBy>
  <cp:revision>2</cp:revision>
  <dcterms:created xsi:type="dcterms:W3CDTF">2015-12-10T16:28:39Z</dcterms:created>
  <dcterms:modified xsi:type="dcterms:W3CDTF">2015-12-10T16:32:04Z</dcterms:modified>
</cp:coreProperties>
</file>

<file path=docProps/thumbnail.jpeg>
</file>