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109" d="100"/>
          <a:sy n="109" d="100"/>
        </p:scale>
        <p:origin x="-1746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5EB31-FA73-4588-A748-8B1718BB6C60}" type="datetimeFigureOut">
              <a:rPr lang="en-US" smtClean="0"/>
              <a:t>3/27/2014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1EADAC-4DC1-46B6-AC5C-F68DEF1FB6D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5EB31-FA73-4588-A748-8B1718BB6C60}" type="datetimeFigureOut">
              <a:rPr lang="en-US" smtClean="0"/>
              <a:t>3/27/2014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1EADAC-4DC1-46B6-AC5C-F68DEF1FB6D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5EB31-FA73-4588-A748-8B1718BB6C60}" type="datetimeFigureOut">
              <a:rPr lang="en-US" smtClean="0"/>
              <a:t>3/27/2014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1EADAC-4DC1-46B6-AC5C-F68DEF1FB6D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5EB31-FA73-4588-A748-8B1718BB6C60}" type="datetimeFigureOut">
              <a:rPr lang="en-US" smtClean="0"/>
              <a:t>3/27/2014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1EADAC-4DC1-46B6-AC5C-F68DEF1FB6D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5EB31-FA73-4588-A748-8B1718BB6C60}" type="datetimeFigureOut">
              <a:rPr lang="en-US" smtClean="0"/>
              <a:t>3/27/2014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1EADAC-4DC1-46B6-AC5C-F68DEF1FB6D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5EB31-FA73-4588-A748-8B1718BB6C60}" type="datetimeFigureOut">
              <a:rPr lang="en-US" smtClean="0"/>
              <a:t>3/27/2014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1EADAC-4DC1-46B6-AC5C-F68DEF1FB6D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5EB31-FA73-4588-A748-8B1718BB6C60}" type="datetimeFigureOut">
              <a:rPr lang="en-US" smtClean="0"/>
              <a:t>3/27/2014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1EADAC-4DC1-46B6-AC5C-F68DEF1FB6D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5EB31-FA73-4588-A748-8B1718BB6C60}" type="datetimeFigureOut">
              <a:rPr lang="en-US" smtClean="0"/>
              <a:t>3/27/2014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1EADAC-4DC1-46B6-AC5C-F68DEF1FB6D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5EB31-FA73-4588-A748-8B1718BB6C60}" type="datetimeFigureOut">
              <a:rPr lang="en-US" smtClean="0"/>
              <a:t>3/27/2014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1EADAC-4DC1-46B6-AC5C-F68DEF1FB6D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5EB31-FA73-4588-A748-8B1718BB6C60}" type="datetimeFigureOut">
              <a:rPr lang="en-US" smtClean="0"/>
              <a:t>3/27/2014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1EADAC-4DC1-46B6-AC5C-F68DEF1FB6D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5EB31-FA73-4588-A748-8B1718BB6C60}" type="datetimeFigureOut">
              <a:rPr lang="en-US" smtClean="0"/>
              <a:t>3/27/2014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1EADAC-4DC1-46B6-AC5C-F68DEF1FB6D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885EB31-FA73-4588-A748-8B1718BB6C60}" type="datetimeFigureOut">
              <a:rPr lang="en-US" smtClean="0"/>
              <a:t>3/27/2014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61EADAC-4DC1-46B6-AC5C-F68DEF1FB6D1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500166" y="1000108"/>
            <a:ext cx="1500198" cy="714380"/>
          </a:xfrm>
          <a:prstGeom prst="rect">
            <a:avLst/>
          </a:prstGeom>
          <a:gradFill>
            <a:gsLst>
              <a:gs pos="0">
                <a:srgbClr val="FF0000"/>
              </a:gs>
              <a:gs pos="50000">
                <a:srgbClr val="00FF00"/>
              </a:gs>
              <a:gs pos="100000">
                <a:srgbClr val="0000FF"/>
              </a:gs>
            </a:gsLst>
          </a:gradFill>
        </p:spPr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vmiklos</dc:creator>
  <cp:lastModifiedBy>vmiklos</cp:lastModifiedBy>
  <cp:revision>1</cp:revision>
  <dcterms:created xsi:type="dcterms:W3CDTF">2014-03-27T20:22:32Z</dcterms:created>
  <dcterms:modified xsi:type="dcterms:W3CDTF">2014-03-27T20:23:18Z</dcterms:modified>
</cp:coreProperties>
</file>

<file path=docProps/thumbnail.jpeg>
</file>