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9787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98221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6362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28002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05080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960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44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2402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1049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46313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9458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3A5326-9319-405C-A671-2075113C9C0D}" type="datetimeFigureOut">
              <a:rPr lang="en-US" smtClean="0"/>
              <a:t>8/19/2017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2710DF-E8E5-4D3D-AED8-29C6458F116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09584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41438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41881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2017-08-18T23:52:12Z</dcterms:created>
  <dcterms:modified xsi:type="dcterms:W3CDTF">2017-08-18T23:52:17Z</dcterms:modified>
</cp:coreProperties>
</file>

<file path=docProps/thumbnail.jpeg>
</file>