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71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10/23/2009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10/23/2009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10/23/2009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10/23/2009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10/23/2009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10/23/2009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10/23/2009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10/23/2009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10/23/2009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10/23/2009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10/23/2009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10/23/2009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Title 1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9" name="Content Placeholder 18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0" name="Text Placeholder 19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/>
  <cp:lastModifiedBy>sravi</cp:lastModifiedBy>
  <cp:revision>6</cp:revision>
  <dcterms:created xsi:type="dcterms:W3CDTF">2006-08-16T00:00:00Z</dcterms:created>
  <dcterms:modified xsi:type="dcterms:W3CDTF">2009-10-23T04:38:33Z</dcterms:modified>
</cp:coreProperties>
</file>

<file path=docProps/thumbnail.jpeg>
</file>