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notesMasterIdLst>
    <p:notesMasterId r:id="rId6"/>
  </p:notesMasterIdLst>
  <p:sldIdLst>
    <p:sldId id="395" r:id="rId5"/>
  </p:sldIdLst>
  <p:sldSz cx="9144000" cy="6858000" type="screen4x3"/>
  <p:notesSz cx="9829800" cy="17830800"/>
  <p:custDataLst>
    <p:tags r:id="rId7"/>
  </p:custDataLst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jcolasanti" initials="" lastIdx="24" clrIdx="0"/>
  <p:cmAuthor id="1" name="rhearn" initials="" lastIdx="12" clrIdx="5"/>
  <p:cmAuthor id="2" name="Jayanth Angl" initials="" lastIdx="6" clrIdx="6"/>
  <p:cmAuthor id="3" name="Laura Hansen-Kohls" initials="" lastIdx="0" clrIdx="10"/>
  <p:cmAuthor id="4" name="Geoff Nielson" initials="" lastIdx="6" clrIdx="7"/>
  <p:cmAuthor id="5" name="Brenda Kerton" initials="" lastIdx="37" clrIdx="1"/>
  <p:cmAuthor id="6" name="TMH-Citrix" initials="" lastIdx="23" clrIdx="2"/>
  <p:cmAuthor id="7" name="Davin Juusola" initials="" lastIdx="20" clrIdx="3"/>
  <p:cmAuthor id="8" name="apandya" initials="" lastIdx="25" clrIdx="4"/>
  <p:cmAuthor id="9" name="rconwath" initials="r" lastIdx="16" clrIdx="11"/>
  <p:cmAuthor id="10" name="Geoff Nielson" initials="GN" lastIdx="9" clrIdx="12"/>
  <p:cmAuthor id="11" name="Darin Stahl" initials="djs" lastIdx="12" clrIdx="13"/>
  <p:cmAuthor id="12" name="Matt Burton" initials="MJB" lastIdx="4" clrIdx="14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00"/>
    <a:srgbClr val="948A54"/>
    <a:srgbClr val="254061"/>
    <a:srgbClr val="BFBFBF"/>
    <a:srgbClr val="FFFFFF"/>
    <a:srgbClr val="D9D9D9"/>
    <a:srgbClr val="25405F"/>
    <a:srgbClr val="898989"/>
    <a:srgbClr val="F3F3F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B301B821-A1FF-4177-AEE7-76D212191A09}" styleName="Medium Style 1 - Acc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3C2FFA5D-87B4-456A-9821-1D502468CF0F}" styleName="Themed Style 1 - Accent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284E427A-3D55-4303-BF80-6455036E1DE7}" styleName="Themed Style 1 - Accent 2">
    <a:tblBg>
      <a:fillRef idx="2">
        <a:schemeClr val="accent2"/>
      </a:fillRef>
      <a:effectRef idx="1">
        <a:schemeClr val="accent2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Ref idx="1">
              <a:schemeClr val="accent2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  <a:fill>
          <a:solidFill>
            <a:schemeClr val="accent2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2"/>
            </a:lnRef>
          </a:left>
          <a:right>
            <a:lnRef idx="2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2">
              <a:schemeClr val="accent2"/>
            </a:lnRef>
          </a:top>
          <a:bottom>
            <a:lnRef idx="2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firstRow>
  </a:tblStyle>
  <a:tblStyle styleId="{35758FB7-9AC5-4552-8A53-C91805E547FA}" styleName="Themed Style 1 - Accent 5">
    <a:tblBg>
      <a:fillRef idx="2">
        <a:schemeClr val="accent5"/>
      </a:fillRef>
      <a:effectRef idx="1">
        <a:schemeClr val="accent5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Ref idx="1">
              <a:schemeClr val="accent5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</a:tcBdr>
        <a:fill>
          <a:solidFill>
            <a:schemeClr val="accent5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5"/>
            </a:lnRef>
          </a:left>
          <a:right>
            <a:lnRef idx="2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2">
              <a:schemeClr val="accent5"/>
            </a:lnRef>
          </a:top>
          <a:bottom>
            <a:lnRef idx="2">
              <a:schemeClr val="accent5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E8034E78-7F5D-4C2E-B375-FC64B27BC917}" styleName="Dark Style 1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dk1">
              <a:tint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dk1">
              <a:tint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dk1">
              <a:tint val="6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D113A9D2-9D6B-4929-AA2D-F23B5EE8CBE7}" styleName="Themed Style 2 - Accent 1">
    <a:tblBg>
      <a:fillRef idx="3">
        <a:schemeClr val="accent1"/>
      </a:fillRef>
      <a:effectRef idx="3">
        <a:schemeClr val="accent1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1">
                <a:tint val="50000"/>
              </a:schemeClr>
            </a:lnRef>
          </a:left>
          <a:right>
            <a:lnRef idx="1">
              <a:schemeClr val="accent1">
                <a:tint val="50000"/>
              </a:schemeClr>
            </a:lnRef>
          </a:right>
          <a:top>
            <a:lnRef idx="1">
              <a:schemeClr val="accent1">
                <a:tint val="50000"/>
              </a:schemeClr>
            </a:lnRef>
          </a:top>
          <a:bottom>
            <a:lnRef idx="1">
              <a:schemeClr val="accent1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327F97BB-C833-4FB7-BDE5-3F7075034690}" styleName="Themed Style 2 - Accent 5">
    <a:tblBg>
      <a:fillRef idx="3">
        <a:schemeClr val="accent5"/>
      </a:fillRef>
      <a:effectRef idx="3">
        <a:schemeClr val="accent5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5">
                <a:tint val="50000"/>
              </a:schemeClr>
            </a:lnRef>
          </a:left>
          <a:right>
            <a:lnRef idx="1">
              <a:schemeClr val="accent5">
                <a:tint val="50000"/>
              </a:schemeClr>
            </a:lnRef>
          </a:right>
          <a:top>
            <a:lnRef idx="1">
              <a:schemeClr val="accent5">
                <a:tint val="50000"/>
              </a:schemeClr>
            </a:lnRef>
          </a:top>
          <a:bottom>
            <a:lnRef idx="1">
              <a:schemeClr val="accent5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18603FDC-E32A-4AB5-989C-0864C3EAD2B8}" styleName="Themed Style 2 - Accent 2">
    <a:tblBg>
      <a:fillRef idx="3">
        <a:schemeClr val="accent2"/>
      </a:fillRef>
      <a:effectRef idx="3">
        <a:schemeClr val="accent2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2">
                <a:tint val="50000"/>
              </a:schemeClr>
            </a:lnRef>
          </a:left>
          <a:right>
            <a:lnRef idx="1">
              <a:schemeClr val="accent2">
                <a:tint val="50000"/>
              </a:schemeClr>
            </a:lnRef>
          </a:right>
          <a:top>
            <a:lnRef idx="1">
              <a:schemeClr val="accent2">
                <a:tint val="50000"/>
              </a:schemeClr>
            </a:lnRef>
          </a:top>
          <a:bottom>
            <a:lnRef idx="1">
              <a:schemeClr val="accent2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306799F8-075E-4A3A-A7F6-7FBC6576F1A4}" styleName="Themed Style 2 - Accent 3">
    <a:tblBg>
      <a:fillRef idx="3">
        <a:schemeClr val="accent3"/>
      </a:fillRef>
      <a:effectRef idx="3">
        <a:schemeClr val="accent3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3">
                <a:tint val="50000"/>
              </a:schemeClr>
            </a:lnRef>
          </a:left>
          <a:right>
            <a:lnRef idx="1">
              <a:schemeClr val="accent3">
                <a:tint val="50000"/>
              </a:schemeClr>
            </a:lnRef>
          </a:right>
          <a:top>
            <a:lnRef idx="1">
              <a:schemeClr val="accent3">
                <a:tint val="50000"/>
              </a:schemeClr>
            </a:lnRef>
          </a:top>
          <a:bottom>
            <a:lnRef idx="1">
              <a:schemeClr val="accent3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125E5076-3810-47DD-B79F-674D7AD40C01}" styleName="Dark Style 1 - Accent 1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wholeTbl>
    <a:band1H>
      <a:tcStyle>
        <a:tcBdr/>
        <a:fill>
          <a:solidFill>
            <a:schemeClr val="accent1">
              <a:shade val="60000"/>
            </a:schemeClr>
          </a:solidFill>
        </a:fill>
      </a:tcStyle>
    </a:band1H>
    <a:band1V>
      <a:tcStyle>
        <a:tcBdr/>
        <a:fill>
          <a:solidFill>
            <a:schemeClr val="accent1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1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1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1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37CE84F3-28C3-443E-9E96-99CF82512B78}" styleName="Dark Style 1 - Accent 2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wholeTbl>
    <a:band1H>
      <a:tcStyle>
        <a:tcBdr/>
        <a:fill>
          <a:solidFill>
            <a:schemeClr val="accent2">
              <a:shade val="60000"/>
            </a:schemeClr>
          </a:solidFill>
        </a:fill>
      </a:tcStyle>
    </a:band1H>
    <a:band1V>
      <a:tcStyle>
        <a:tcBdr/>
        <a:fill>
          <a:solidFill>
            <a:schemeClr val="accent2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2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2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2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0094" autoAdjust="0"/>
    <p:restoredTop sz="91635" autoAdjust="0"/>
  </p:normalViewPr>
  <p:slideViewPr>
    <p:cSldViewPr snapToObjects="1">
      <p:cViewPr>
        <p:scale>
          <a:sx n="90" d="100"/>
          <a:sy n="90" d="100"/>
        </p:scale>
        <p:origin x="-2244" y="-82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  <p:sldLst>
      <p:sld r:id="rId1" collapse="1"/>
    </p:sldLst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ommentAuthors" Target="commentAuthors.xml"/><Relationship Id="rId3" Type="http://schemas.openxmlformats.org/officeDocument/2006/relationships/customXml" Target="../customXml/item3.xml"/><Relationship Id="rId7" Type="http://schemas.openxmlformats.org/officeDocument/2006/relationships/tags" Target="tags/tag1.xml"/><Relationship Id="rId12" Type="http://schemas.openxmlformats.org/officeDocument/2006/relationships/tableStyles" Target="tableStyle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notesMaster" Target="notesMasters/notesMaster1.xml"/><Relationship Id="rId11" Type="http://schemas.openxmlformats.org/officeDocument/2006/relationships/theme" Target="theme/theme1.xml"/><Relationship Id="rId5" Type="http://schemas.openxmlformats.org/officeDocument/2006/relationships/slide" Target="slides/slide1.xml"/><Relationship Id="rId10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presProps" Target="presProps.xml"/></Relationships>
</file>

<file path=ppt/_rels/viewProps.xml.rels><?xml version="1.0" encoding="UTF-8" standalone="yes"?>
<Relationships xmlns="http://schemas.openxmlformats.org/package/2006/relationships"><Relationship Id="rId1" Type="http://schemas.openxmlformats.org/officeDocument/2006/relationships/slide" Target="slides/slid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4259580" cy="891540"/>
          </a:xfrm>
          <a:prstGeom prst="rect">
            <a:avLst/>
          </a:prstGeom>
        </p:spPr>
        <p:txBody>
          <a:bodyPr vert="horz" lIns="158054" tIns="79027" rIns="158054" bIns="79027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21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5567945" y="0"/>
            <a:ext cx="4259580" cy="891540"/>
          </a:xfrm>
          <a:prstGeom prst="rect">
            <a:avLst/>
          </a:prstGeom>
        </p:spPr>
        <p:txBody>
          <a:bodyPr vert="horz" lIns="158054" tIns="79027" rIns="158054" bIns="79027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2100">
                <a:latin typeface="+mn-lt"/>
                <a:cs typeface="+mn-cs"/>
              </a:defRPr>
            </a:lvl1pPr>
          </a:lstStyle>
          <a:p>
            <a:pPr>
              <a:defRPr/>
            </a:pPr>
            <a:fld id="{A1B8EA5B-2305-410E-BBFF-E267CCC51A8D}" type="datetimeFigureOut">
              <a:rPr lang="en-CA"/>
              <a:pPr>
                <a:defRPr/>
              </a:pPr>
              <a:t>07/10/2010</a:t>
            </a:fld>
            <a:endParaRPr lang="en-CA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457200" y="1336675"/>
            <a:ext cx="8915400" cy="66865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158054" tIns="79027" rIns="158054" bIns="79027" rtlCol="0" anchor="ctr"/>
          <a:lstStyle/>
          <a:p>
            <a:pPr lvl="0"/>
            <a:endParaRPr lang="en-CA" noProof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982980" y="8469630"/>
            <a:ext cx="7863840" cy="8023860"/>
          </a:xfrm>
          <a:prstGeom prst="rect">
            <a:avLst/>
          </a:prstGeom>
        </p:spPr>
        <p:txBody>
          <a:bodyPr vert="horz" lIns="158054" tIns="79027" rIns="158054" bIns="79027" rtlCol="0"/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en-CA" noProof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16936165"/>
            <a:ext cx="4259580" cy="891540"/>
          </a:xfrm>
          <a:prstGeom prst="rect">
            <a:avLst/>
          </a:prstGeom>
        </p:spPr>
        <p:txBody>
          <a:bodyPr vert="horz" lIns="158054" tIns="79027" rIns="158054" bIns="79027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21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5567945" y="16936165"/>
            <a:ext cx="4259580" cy="891540"/>
          </a:xfrm>
          <a:prstGeom prst="rect">
            <a:avLst/>
          </a:prstGeom>
        </p:spPr>
        <p:txBody>
          <a:bodyPr vert="horz" lIns="158054" tIns="79027" rIns="158054" bIns="79027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2100">
                <a:latin typeface="+mn-lt"/>
                <a:cs typeface="+mn-cs"/>
              </a:defRPr>
            </a:lvl1pPr>
          </a:lstStyle>
          <a:p>
            <a:pPr>
              <a:defRPr/>
            </a:pPr>
            <a:fld id="{662C260D-D966-4460-8ADF-B8D7E54E553B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486389942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Executive Summar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hd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2400" kern="1200">
          <a:solidFill>
            <a:srgbClr val="254061"/>
          </a:solidFill>
          <a:latin typeface="Trebuchet MS" pitchFamily="34" charset="0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2400">
          <a:solidFill>
            <a:srgbClr val="254061"/>
          </a:solidFill>
          <a:latin typeface="Trebuchet MS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2400">
          <a:solidFill>
            <a:srgbClr val="254061"/>
          </a:solidFill>
          <a:latin typeface="Trebuchet MS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2400">
          <a:solidFill>
            <a:srgbClr val="254061"/>
          </a:solidFill>
          <a:latin typeface="Trebuchet MS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2400">
          <a:solidFill>
            <a:srgbClr val="254061"/>
          </a:solidFill>
          <a:latin typeface="Trebuchet MS" pitchFamily="34" charset="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sz="2400">
          <a:solidFill>
            <a:srgbClr val="254061"/>
          </a:solidFill>
          <a:latin typeface="Trebuchet MS" pitchFamily="34" charset="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sz="2400">
          <a:solidFill>
            <a:srgbClr val="254061"/>
          </a:solidFill>
          <a:latin typeface="Trebuchet MS" pitchFamily="34" charset="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sz="2400">
          <a:solidFill>
            <a:srgbClr val="254061"/>
          </a:solidFill>
          <a:latin typeface="Trebuchet MS" pitchFamily="34" charset="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sz="2400">
          <a:solidFill>
            <a:srgbClr val="254061"/>
          </a:solidFill>
          <a:latin typeface="Trebuchet MS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000" kern="1200">
          <a:solidFill>
            <a:srgbClr val="254061"/>
          </a:solidFill>
          <a:latin typeface="+mj-lt"/>
          <a:ea typeface="Tahoma" pitchFamily="34" charset="0"/>
          <a:cs typeface="Tahoma" pitchFamily="34" charset="0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kern="1200">
          <a:solidFill>
            <a:srgbClr val="254061"/>
          </a:solidFill>
          <a:latin typeface="+mj-lt"/>
          <a:ea typeface="Tahoma" pitchFamily="34" charset="0"/>
          <a:cs typeface="Tahoma" pitchFamily="34" charset="0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000" kern="1200">
          <a:solidFill>
            <a:srgbClr val="254061"/>
          </a:solidFill>
          <a:latin typeface="+mj-lt"/>
          <a:ea typeface="Tahoma" pitchFamily="34" charset="0"/>
          <a:cs typeface="Tahoma" pitchFamily="34" charset="0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1600" kern="1200">
          <a:solidFill>
            <a:srgbClr val="254061"/>
          </a:solidFill>
          <a:latin typeface="+mj-lt"/>
          <a:ea typeface="Tahoma" pitchFamily="34" charset="0"/>
          <a:cs typeface="Tahoma" pitchFamily="34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defRPr sz="1400" kern="1200">
          <a:solidFill>
            <a:srgbClr val="254061"/>
          </a:solidFill>
          <a:latin typeface="+mj-lt"/>
          <a:ea typeface="Tahoma" pitchFamily="34" charset="0"/>
          <a:cs typeface="Tahoma" pitchFamily="34" charset="0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4294967295"/>
          </p:nvPr>
        </p:nvSpPr>
        <p:spPr>
          <a:xfrm>
            <a:off x="214282" y="865163"/>
            <a:ext cx="8643279" cy="5635670"/>
          </a:xfrm>
          <a:prstGeom prst="rect">
            <a:avLst/>
          </a:prstGeom>
        </p:spPr>
        <p:txBody>
          <a:bodyPr>
            <a:normAutofit/>
          </a:bodyPr>
          <a:lstStyle/>
          <a:p>
            <a:pPr>
              <a:buNone/>
            </a:pPr>
            <a:r>
              <a:rPr lang="en-US" sz="2700" b="1" dirty="0" smtClean="0">
                <a:latin typeface="+mn-lt"/>
              </a:rPr>
              <a:t>Run</a:t>
            </a:r>
            <a:endParaRPr lang="en-US" sz="2700" dirty="0" smtClean="0"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PRESENTATIONDONOTDELETE" val="&lt;?xml version=&quot;1.0&quot; encoding=&quot;UTF-16&quot; standalone=&quot;yes&quot;?&gt;&#10;&lt;root reqver=&quot;16160&quot;&gt;&lt;version val=&quot;17972&quot;/&gt;&lt;CPresentation id=&quot;1&quot;&gt;&lt;m_defprecNumber idref=&quot;2&quot;/&gt;&lt;m_defprecPercent idref=&quot;3&quot;/&gt;&lt;m_defprecDate idref=&quot;4&quot;/&gt;&lt;m_defprecYear idref=&quot;5&quot;/&gt;&lt;m_defprecQuarter idref=&quot;6&quot;/&gt;&lt;m_defprecMonth idref=&quot;7&quot;/&gt;&lt;m_defprecWeek idref=&quot;8&quot;/&gt;&lt;m_defprecDay idref=&quot;9&quot;/&gt;&lt;m_mruColor&gt;&lt;m_vecMRU length=&quot;6&quot;&gt;&lt;elem m_fUsage=&quot;2.71000000000000000000E+000&quot;&gt;&lt;m_ppcolschidx val=&quot;0&quot;/&gt;&lt;m_rgb r=&quot;d9&quot; g=&quot;d9&quot; b=&quot;d9&quot;/&gt;&lt;/elem&gt;&lt;elem m_fUsage=&quot;1.97559000000000020000E+000&quot;&gt;&lt;m_ppcolschidx val=&quot;0&quot;/&gt;&lt;m_rgb r=&quot;25&quot; g=&quot;40&quot; b=&quot;61&quot;/&gt;&lt;/elem&gt;&lt;elem m_fUsage=&quot;5.31441000000000160000E-001&quot;&gt;&lt;m_ppcolschidx val=&quot;0&quot;/&gt;&lt;m_rgb r=&quot;d3&quot; g=&quot;cb&quot; b=&quot;8d&quot;/&gt;&lt;/elem&gt;&lt;elem m_fUsage=&quot;4.78296900000000140000E-001&quot;&gt;&lt;m_ppcolschidx val=&quot;0&quot;/&gt;&lt;m_rgb r=&quot;97&quot; g=&quot;9b&quot; b=&quot;80&quot;/&gt;&lt;/elem&gt;&lt;elem m_fUsage=&quot;4.30467210000000160000E-001&quot;&gt;&lt;m_ppcolschidx val=&quot;0&quot;/&gt;&lt;m_rgb r=&quot;13&quot; g=&quot;39&quot; b=&quot;60&quot;/&gt;&lt;/elem&gt;&lt;elem m_fUsage=&quot;3.87420489000000150000E-001&quot;&gt;&lt;m_ppcolschidx val=&quot;0&quot;/&gt;&lt;m_rgb r=&quot;84&quot; g=&quot;8e&quot; b=&quot;97&quot;/&gt;&lt;/elem&gt;&lt;/m_vecMRU&gt;&lt;/m_mruColor&gt;&lt;m_agendatheme&gt;&lt;m_aagendaitemprops&gt;&lt;elem&gt;&lt;m_bVisible val=&quot;1&quot;/&gt;&lt;m_font&gt;&lt;m_bBold val=&quot;1&quot;/&gt;&lt;/m_font&gt;&lt;m_colFont&gt;&lt;m_ppcolschidx val=&quot;2&quot;/&gt;&lt;/m_colFont&gt;&lt;m_fill&gt;&lt;m_bVisible val=&quot;0&quot;/&gt;&lt;/m_fill&gt;&lt;m_linestyle&gt;&lt;m_bVisible val=&quot;1&quot;/&gt;&lt;m_nWeight val=&quot;6&quot;/&gt;&lt;m_col&gt;&lt;m_ppcolschidx val=&quot;2&quot;/&gt;&lt;/m_col&gt;&lt;m_msolinedashstyle val=&quot;1&quot;/&gt;&lt;m_msoarrowheadstyleBegin val=&quot;1&quot;/&gt;&lt;m_msoarrowheadstyleEnd val=&quot;1&quot;/&gt;&lt;/m_linestyle&gt;&lt;/elem&gt;&lt;elem&gt;&lt;m_bVisible val=&quot;1&quot;/&gt;&lt;m_font&gt;&lt;m_bBold val=&quot;1&quot;/&gt;&lt;/m_font&gt;&lt;m_colFont&gt;&lt;m_ppcolschidx val=&quot;2&quot;/&gt;&lt;/m_colFont&gt;&lt;m_fill&gt;&lt;m_bVisible val=&quot;0&quot;/&gt;&lt;/m_fill&gt;&lt;m_linestyle&gt;&lt;m_bVisible val=&quot;0&quot;/&gt;&lt;/m_linestyle&gt;&lt;/elem&gt;&lt;elem&gt;&lt;m_bVisible val=&quot;1&quot;/&gt;&lt;m_font&gt;&lt;m_bBold val=&quot;0&quot;/&gt;&lt;/m_font&gt;&lt;m_colFont&gt;&lt;m_ppcolschidx val=&quot;2&quot;/&gt;&lt;/m_colFont&gt;&lt;m_fill&gt;&lt;m_bVisible val=&quot;0&quot;/&gt;&lt;/m_fill&gt;&lt;m_linestyle&gt;&lt;m_bVisible val=&quot;0&quot;/&gt;&lt;/m_linestyle&gt;&lt;/elem&gt;&lt;elem&gt;&lt;m_bVisible val=&quot;1&quot;/&gt;&lt;m_font&gt;&lt;m_bBold val=&quot;1&quot;/&gt;&lt;/m_font&gt;&lt;m_colFont&gt;&lt;m_ppcolschidx val=&quot;2&quot;/&gt;&lt;/m_colFont&gt;&lt;m_fill&gt;&lt;m_bVisible val=&quot;0&quot;/&gt;&lt;/m_fill&gt;&lt;m_linestyle&gt;&lt;m_bVisible val=&quot;1&quot;/&gt;&lt;m_nWeight val=&quot;6&quot;/&gt;&lt;m_col&gt;&lt;m_ppcolschidx val=&quot;2&quot;/&gt;&lt;/m_col&gt;&lt;m_msolinedashstyle val=&quot;1&quot;/&gt;&lt;m_msoarrowheadstyleBegin val=&quot;1&quot;/&gt;&lt;m_msoarrowheadstyleEnd val=&quot;1&quot;/&gt;&lt;/m_linestyle&gt;&lt;/elem&gt;&lt;elem&gt;&lt;m_bVisible val=&quot;1&quot;/&gt;&lt;m_font&gt;&lt;m_bBold val=&quot;0&quot;/&gt;&lt;/m_font&gt;&lt;m_colFont&gt;&lt;m_ppcolschidx val=&quot;2&quot;/&gt;&lt;/m_colFont&gt;&lt;m_fill&gt;&lt;m_bVisible val=&quot;0&quot;/&gt;&lt;/m_fill&gt;&lt;m_linestyle&gt;&lt;m_bVisible val=&quot;0&quot;/&gt;&lt;/m_linestyle&gt;&lt;/elem&gt;&lt;elem&gt;&lt;m_bVisible val=&quot;1&quot;/&gt;&lt;m_font&gt;&lt;m_bBold val=&quot;0&quot;/&gt;&lt;/m_font&gt;&lt;m_colFont&gt;&lt;m_ppcolschidx val=&quot;2&quot;/&gt;&lt;/m_colFont&gt;&lt;m_fill&gt;&lt;m_bVisible val=&quot;0&quot;/&gt;&lt;/m_fill&gt;&lt;m_linestyle&gt;&lt;m_bVisible val=&quot;0&quot;/&gt;&lt;/m_linestyle&gt;&lt;/elem&gt;&lt;elem&gt;&lt;m_bVisible val=&quot;1&quot;/&gt;&lt;m_font&gt;&lt;m_bBold val=&quot;0&quot;/&gt;&lt;/m_font&gt;&lt;m_colFont&gt;&lt;m_ppcolschidx val=&quot;2&quot;/&gt;&lt;/m_colFont&gt;&lt;m_fill&gt;&lt;m_bVisible val=&quot;0&quot;/&gt;&lt;/m_fill&gt;&lt;m_linestyle&gt;&lt;m_bVisible val=&quot;0&quot;/&gt;&lt;/m_linestyle&gt;&lt;/elem&gt;&lt;elem&gt;&lt;m_bVisible val=&quot;1&quot;/&gt;&lt;m_font&gt;&lt;m_bBold val=&quot;0&quot;/&gt;&lt;/m_font&gt;&lt;m_colFont&gt;&lt;m_ppcolschidx val=&quot;2&quot;/&gt;&lt;/m_colFont&gt;&lt;m_fill&gt;&lt;m_bVisible val=&quot;0&quot;/&gt;&lt;/m_fill&gt;&lt;m_linestyle&gt;&lt;m_bVisible val=&quot;0&quot;/&gt;&lt;/m_linestyle&gt;&lt;/elem&gt;&lt;elem&gt;&lt;m_bVisible val=&quot;0&quot;/&gt;&lt;/elem&gt;&lt;elem&gt;&lt;m_bVisible val=&quot;1&quot;/&gt;&lt;m_font&gt;&lt;m_bBold val=&quot;0&quot;/&gt;&lt;/m_font&gt;&lt;m_colFont&gt;&lt;m_ppcolschidx val=&quot;2&quot;/&gt;&lt;/m_colFont&gt;&lt;m_fill&gt;&lt;m_bVisible val=&quot;0&quot;/&gt;&lt;/m_fill&gt;&lt;m_linestyle&gt;&lt;m_bVisible val=&quot;0&quot;/&gt;&lt;/m_linestyle&gt;&lt;/elem&gt;&lt;elem&gt;&lt;m_bVisible val=&quot;0&quot;/&gt;&lt;/elem&gt;&lt;/m_aagendaitemprops&gt;&lt;m_linestyleTopBottomLine&gt;&lt;m_bVisible val=&quot;0&quot;/&gt;&lt;/m_linestyleTopBottomLine&gt;&lt;/m_agendatheme&gt;&lt;m_mapectfillschemeMRU&gt;&lt;key val=&quot;1&quot;/&gt;&lt;elem&gt;&lt;m_nPartnerID val=&quot;530&quot;/&gt;&lt;m_nIndex val=&quot;2&quot;/&gt;&lt;/elem&gt;&lt;key val=&quot;3&quot;/&gt;&lt;elem&gt;&lt;m_nPartnerID val=&quot;530&quot;/&gt;&lt;m_nIndex val=&quot;4&quot;/&gt;&lt;/elem&gt;&lt;/m_mapectfillschemeMRU&gt;&lt;m_eweekdayFirstOfWeek val=&quot;1&quot;/&gt;&lt;m_eweekdayFirstOfWorkweek val=&quot;2&quot;/&gt;&lt;m_eweekdayFirstOfWeekend val=&quot;7&quot;/&gt;&lt;/CPresentation&gt;&lt;CDefaultPrec id=&quot;9&quot;&gt;&lt;m_precDefault/&gt;&lt;/CDefaultPrec&gt;&lt;CDefaultPrec id=&quot;8&quot;&gt;&lt;m_precDefault/&gt;&lt;/CDefaultPrec&gt;&lt;CDefaultPrec id=&quot;7&quot;&gt;&lt;m_precDefault/&gt;&lt;/CDefaultPrec&gt;&lt;CDefaultPrec id=&quot;6&quot;&gt;&lt;m_precDefault/&gt;&lt;/CDefaultPrec&gt;&lt;CDefaultPrec id=&quot;5&quot;&gt;&lt;m_precDefault/&gt;&lt;/CDefaultPrec&gt;&lt;CDefaultPrec id=&quot;4&quot;&gt;&lt;m_precDefault/&gt;&lt;/CDefaultPrec&gt;&lt;CDefaultPrec id=&quot;3&quot;&gt;&lt;m_precDefault/&gt;&lt;/CDefaultPrec&gt;&lt;CDefaultPrec id=&quot;2&quot;&gt;&lt;m_precDefault&gt;&lt;m_chDecimalSymbol&gt;.&lt;/m_chDecimalSymbol&gt;&lt;m_nGroupingDigits val=&quot;3&quot;/&gt;&lt;m_chGroupingSymbol&gt;,&lt;/m_chGroupingSymbol&gt;&lt;m_chDecimalSymbol17909&gt;.&lt;/m_chDecimalSymbol17909&gt;&lt;m_nGroupingDigits17909 val=&quot;3&quot;/&gt;&lt;m_chGroupingSymbol17909&gt;,&lt;/m_chGroupingSymbol17909&gt;&lt;/m_precDefault&gt;&lt;/CDefaultPrec&gt;&lt;/root&gt;"/>
  <p:tag name="THINKCELLUNDODONOTDELETE" val="314"/>
</p:tagLst>
</file>

<file path=ppt/theme/theme1.xml><?xml version="1.0" encoding="utf-8"?>
<a:theme xmlns:a="http://schemas.openxmlformats.org/drawingml/2006/main" name="Default ITRG 2007 - V2.0">
  <a:themeElements>
    <a:clrScheme name="Info-Tech">
      <a:dk1>
        <a:srgbClr val="254061"/>
      </a:dk1>
      <a:lt1>
        <a:srgbClr val="FAFAFA"/>
      </a:lt1>
      <a:dk2>
        <a:srgbClr val="FAFAFA"/>
      </a:dk2>
      <a:lt2>
        <a:srgbClr val="FAFAFA"/>
      </a:lt2>
      <a:accent1>
        <a:srgbClr val="254061"/>
      </a:accent1>
      <a:accent2>
        <a:srgbClr val="D9D9D9"/>
      </a:accent2>
      <a:accent3>
        <a:srgbClr val="BCD1D8"/>
      </a:accent3>
      <a:accent4>
        <a:srgbClr val="568C99"/>
      </a:accent4>
      <a:accent5>
        <a:srgbClr val="2E577C"/>
      </a:accent5>
      <a:accent6>
        <a:srgbClr val="948A54"/>
      </a:accent6>
      <a:hlink>
        <a:srgbClr val="568C99"/>
      </a:hlink>
      <a:folHlink>
        <a:srgbClr val="BCD1D8"/>
      </a:folHlink>
    </a:clrScheme>
    <a:fontScheme name="Info-Tech">
      <a:majorFont>
        <a:latin typeface="Trebuchet MS"/>
        <a:ea typeface=""/>
        <a:cs typeface=""/>
      </a:majorFont>
      <a:minorFont>
        <a:latin typeface="Georgi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txDef>
      <a:spPr>
        <a:noFill/>
      </a:spPr>
      <a:bodyPr wrap="square" rtlCol="0">
        <a:spAutoFit/>
      </a:bodyPr>
      <a:lstStyle>
        <a:defPPr>
          <a:defRPr sz="2000" dirty="0" smtClean="0">
            <a:latin typeface="+mj-lt"/>
          </a:defRPr>
        </a:defPPr>
      </a:lstStyle>
    </a:tx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0A8F47BDE50AE4B858A3F7EE1F096B0" ma:contentTypeVersion="4" ma:contentTypeDescription="Create a new document." ma:contentTypeScope="" ma:versionID="c09f352a4961859eb9d035a1d932f042">
  <xsd:schema xmlns:xsd="http://www.w3.org/2001/XMLSchema" xmlns:p="http://schemas.microsoft.com/office/2006/metadata/properties" xmlns:ns2="fe8ebb2c-b9a9-418d-8ef2-bb1ef8e71083" targetNamespace="http://schemas.microsoft.com/office/2006/metadata/properties" ma:root="true" ma:fieldsID="c686c56c450986c2befa9269031718be" ns2:_="">
    <xsd:import namespace="fe8ebb2c-b9a9-418d-8ef2-bb1ef8e71083"/>
    <xsd:element name="properties">
      <xsd:complexType>
        <xsd:sequence>
          <xsd:element name="documentManagement">
            <xsd:complexType>
              <xsd:all>
                <xsd:element ref="ns2:Document_x0020_Status"/>
                <xsd:element ref="ns2:Comments" minOccurs="0"/>
                <xsd:element ref="ns2:Production_x0020_Status"/>
              </xsd:all>
            </xsd:complexType>
          </xsd:element>
        </xsd:sequence>
      </xsd:complexType>
    </xsd:element>
  </xsd:schema>
  <xsd:schema xmlns:xsd="http://www.w3.org/2001/XMLSchema" xmlns:dms="http://schemas.microsoft.com/office/2006/documentManagement/types" targetNamespace="fe8ebb2c-b9a9-418d-8ef2-bb1ef8e71083" elementFormDefault="qualified">
    <xsd:import namespace="http://schemas.microsoft.com/office/2006/documentManagement/types"/>
    <xsd:element name="Document_x0020_Status" ma:index="2" ma:displayName="Document Status" ma:default="Draft" ma:description="Define the review status of this particular document." ma:format="Dropdown" ma:internalName="Document_x0020_Status">
      <xsd:simpleType>
        <xsd:restriction base="dms:Choice">
          <xsd:enumeration value="Draft"/>
          <xsd:enumeration value="For Review"/>
          <xsd:enumeration value="In Rewrite"/>
          <xsd:enumeration value="Complete"/>
        </xsd:restriction>
      </xsd:simpleType>
    </xsd:element>
    <xsd:element name="Comments" ma:index="3" nillable="true" ma:displayName="Comments" ma:description="If your document requires specific editing instructions (ie. Please read SD only), use this field to make them known." ma:internalName="Comments">
      <xsd:simpleType>
        <xsd:restriction base="dms:Note"/>
      </xsd:simpleType>
    </xsd:element>
    <xsd:element name="Production_x0020_Status" ma:index="4" ma:displayName="Production Status" ma:default="In Research" ma:description="Production status of document once Research has completed the document." ma:format="Dropdown" ma:internalName="Production_x0020_Status">
      <xsd:simpleType>
        <xsd:restriction base="dms:Choice">
          <xsd:enumeration value="In Research"/>
          <xsd:enumeration value="Editing Required"/>
          <xsd:enumeration value="Awaiting Publication"/>
          <xsd:enumeration value="Publish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office/internal/2005/internalDocumentation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7" ma:displayName="Content Type" ma:readOnly="true"/>
        <xsd:element ref="dc:title" minOccurs="0" maxOccurs="1" ma:index="1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lastPrinted" minOccurs="0" maxOccurs="1" type="xsd:dateTime"/>
        <xsd:element name="contentStatus" minOccurs="0" maxOccurs="1" type="xsd:string"/>
      </xsd:all>
    </xsd:complexType>
  </xsd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>
  <documentManagement>
    <Production_x0020_Status xmlns="fe8ebb2c-b9a9-418d-8ef2-bb1ef8e71083">Editing Required</Production_x0020_Status>
    <Comments xmlns="fe8ebb2c-b9a9-418d-8ef2-bb1ef8e71083" xsi:nil="true"/>
    <Document_x0020_Status xmlns="fe8ebb2c-b9a9-418d-8ef2-bb1ef8e71083">Complete</Document_x0020_Status>
  </documentManagement>
</p:properties>
</file>

<file path=customXml/itemProps1.xml><?xml version="1.0" encoding="utf-8"?>
<ds:datastoreItem xmlns:ds="http://schemas.openxmlformats.org/officeDocument/2006/customXml" ds:itemID="{6C53A8FD-2CA8-4BFD-BF47-1167AB1F1681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fe8ebb2c-b9a9-418d-8ef2-bb1ef8e71083"/>
    <ds:schemaRef ds:uri="http://schemas.microsoft.com/office/2006/documentManagement/types"/>
    <ds:schemaRef ds:uri="http://schemas.openxmlformats.org/package/2006/metadata/core-properties"/>
    <ds:schemaRef ds:uri="http://purl.org/dc/elements/1.1/"/>
    <ds:schemaRef ds:uri="http://purl.org/dc/terms/"/>
    <ds:schemaRef ds:uri="http://schemas.microsoft.com/office/internal/2005/internalDocumentation"/>
  </ds:schemaRefs>
</ds:datastoreItem>
</file>

<file path=customXml/itemProps2.xml><?xml version="1.0" encoding="utf-8"?>
<ds:datastoreItem xmlns:ds="http://schemas.openxmlformats.org/officeDocument/2006/customXml" ds:itemID="{8053CA9E-013A-40DF-94C4-FBAE7D7C8EDC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4608652F-6A03-4D9A-9DBF-241BDC459134}">
  <ds:schemaRefs>
    <ds:schemaRef ds:uri="http://schemas.microsoft.com/office/2006/metadata/properties"/>
    <ds:schemaRef ds:uri="fe8ebb2c-b9a9-418d-8ef2-bb1ef8e71083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38319</TotalTime>
  <Words>1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Default ITRG 2007 - V2.0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Server Hardware 1.1.1. Server Acquisition Strategy</dc:title>
  <dc:creator>ITRG-User</dc:creator>
  <cp:lastModifiedBy>rodo</cp:lastModifiedBy>
  <cp:revision>1300</cp:revision>
  <dcterms:created xsi:type="dcterms:W3CDTF">2010-05-19T19:37:30Z</dcterms:created>
  <dcterms:modified xsi:type="dcterms:W3CDTF">2010-10-07T15:47:50Z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0x01010000A8F47BDE50AE4B858A3F7EE1F096B0</vt:lpwstr>
  </property>
  <property fmtid="{D5CDD505-2E9C-101B-9397-08002B2CF9AE}" pid="3" name="Production Status">
    <vt:lpwstr>In Research</vt:lpwstr>
  </property>
  <property fmtid="{D5CDD505-2E9C-101B-9397-08002B2CF9AE}" pid="4" name="Comments">
    <vt:lpwstr/>
  </property>
  <property fmtid="{D5CDD505-2E9C-101B-9397-08002B2CF9AE}" pid="5" name="Document Status">
    <vt:lpwstr>For Review</vt:lpwstr>
  </property>
</Properties>
</file>