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notesMasters/_rels/notesMaster1.xml.rels" ContentType="application/vnd.openxmlformats-package.relationships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notesSlides/notesSlide1.xml" ContentType="application/vnd.openxmlformats-officedocument.presentationml.notesSlide+xml"/>
  <Override PartName="/ppt/notesSlides/_rels/notesSlide1.xml.rels" ContentType="application/vnd.openxmlformats-package.relationships+xml"/>
  <Override PartName="/ppt/notesSlides/_rels/notesSlide2.xml.rels" ContentType="application/vnd.openxmlformats-package.relationships+xml"/>
  <Override PartName="/ppt/notesSlides/notesSlide2.xml" ContentType="application/vnd.openxmlformats-officedocument.presentationml.notesSlide+xml"/>
  <Override PartName="/ppt/theme/theme1.xml" ContentType="application/vnd.openxmlformats-officedocument.theme+xml"/>
  <Override PartName="/ppt/theme/theme2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_rels/slide1.xml.rels" ContentType="application/vnd.openxmlformats-package.relationships+xml"/>
  <Override PartName="/ppt/slides/_rels/slide2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notesMasterIdLst>
    <p:notesMasterId r:id="rId3"/>
  </p:notesMasterIdLst>
  <p:sldIdLst>
    <p:sldId id="256" r:id="rId4"/>
    <p:sldId id="257" r:id="rId5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notesMaster" Target="notesMasters/notesMaster1.xml"/><Relationship Id="rId4" Type="http://schemas.openxmlformats.org/officeDocument/2006/relationships/slide" Target="slides/slide1.xml"/><Relationship Id="rId5" Type="http://schemas.openxmlformats.org/officeDocument/2006/relationships/slide" Target="slides/slide2.xml"/>
</Relationships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
</Relationships>
</file>

<file path=ppt/notesMasters/notesMaster1.xml><?xml version="1.0" encoding="utf-8"?>
<p:notes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body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</p:spPr>
        <p:txBody>
          <a:bodyPr lIns="0" rIns="0" tIns="0" bIns="0"/>
          <a:p>
            <a:r>
              <a:rPr b="0" lang="hu-HU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notes format</a:t>
            </a:r>
            <a:endParaRPr b="0" lang="hu-HU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2" name="PlaceHolder 2"/>
          <p:cNvSpPr>
            <a:spLocks noGrp="1"/>
          </p:cNvSpPr>
          <p:nvPr>
            <p:ph type="hdr"/>
          </p:nvPr>
        </p:nvSpPr>
        <p:spPr>
          <a:xfrm>
            <a:off x="1512000" y="5880600"/>
            <a:ext cx="6047640" cy="4811040"/>
          </a:xfrm>
          <a:prstGeom prst="rect">
            <a:avLst/>
          </a:prstGeom>
        </p:spPr>
        <p:txBody>
          <a:bodyPr lIns="0" rIns="0" tIns="0" bIns="0"/>
          <a:p>
            <a:r>
              <a:rPr b="0" lang="hu-HU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&lt;header&gt;</a:t>
            </a:r>
            <a:endParaRPr b="0" lang="hu-HU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43" name="PlaceHolder 3"/>
          <p:cNvSpPr>
            <a:spLocks noGrp="1"/>
          </p:cNvSpPr>
          <p:nvPr>
            <p:ph type="dt"/>
          </p:nvPr>
        </p:nvSpPr>
        <p:spPr>
          <a:xfrm>
            <a:off x="0" y="10157400"/>
            <a:ext cx="3280680" cy="534240"/>
          </a:xfrm>
          <a:prstGeom prst="rect">
            <a:avLst/>
          </a:prstGeom>
        </p:spPr>
        <p:txBody>
          <a:bodyPr lIns="0" rIns="0" tIns="0" bIns="0"/>
          <a:p>
            <a:pPr algn="r"/>
            <a:r>
              <a:rPr b="0" lang="hu-HU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&lt;date/time&gt;</a:t>
            </a:r>
            <a:endParaRPr b="0" lang="hu-HU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44" name="PlaceHolder 4"/>
          <p:cNvSpPr>
            <a:spLocks noGrp="1"/>
          </p:cNvSpPr>
          <p:nvPr>
            <p:ph type="ftr"/>
          </p:nvPr>
        </p:nvSpPr>
        <p:spPr>
          <a:xfrm>
            <a:off x="0" y="0"/>
            <a:ext cx="3280680" cy="534240"/>
          </a:xfrm>
          <a:prstGeom prst="rect">
            <a:avLst/>
          </a:prstGeom>
        </p:spPr>
        <p:txBody>
          <a:bodyPr lIns="0" rIns="0" tIns="0" bIns="0" anchor="b"/>
          <a:p>
            <a:r>
              <a:rPr b="0" lang="hu-HU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&lt;footer&gt;</a:t>
            </a:r>
            <a:endParaRPr b="0" lang="hu-HU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45" name="PlaceHolder 5"/>
          <p:cNvSpPr>
            <a:spLocks noGrp="1"/>
          </p:cNvSpPr>
          <p:nvPr>
            <p:ph type="sldNum"/>
          </p:nvPr>
        </p:nvSpPr>
        <p:spPr>
          <a:xfrm>
            <a:off x="4278960" y="0"/>
            <a:ext cx="3280680" cy="534240"/>
          </a:xfrm>
          <a:prstGeom prst="rect">
            <a:avLst/>
          </a:prstGeom>
        </p:spPr>
        <p:txBody>
          <a:bodyPr lIns="0" rIns="0" tIns="0" bIns="0" anchor="b"/>
          <a:p>
            <a:pPr algn="r"/>
            <a:fld id="{BBD70C0A-49C1-4D9C-846E-CEEDB3361C71}" type="slidenum">
              <a:rPr b="0" lang="hu-HU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&lt;number&gt;</a:t>
            </a:fld>
            <a:endParaRPr b="0" lang="hu-HU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</p:notesMaster>
</file>

<file path=ppt/notesSlides/_rels/notesSlide1.xml.rels><?xml version="1.0" encoding="UTF-8"?>
<Relationships xmlns="http://schemas.openxmlformats.org/package/2006/relationships"><Relationship Id="rId1" Type="http://schemas.openxmlformats.org/officeDocument/2006/relationships/slide" Target="../slides/slide1.xml"/><Relationship Id="rId2" Type="http://schemas.openxmlformats.org/officeDocument/2006/relationships/notesMaster" Target="../notesMasters/notesMaster1.xml"/>
</Relationships>
</file>

<file path=ppt/notesSlides/_rels/notesSlide2.xml.rels><?xml version="1.0" encoding="UTF-8"?>
<Relationships xmlns="http://schemas.openxmlformats.org/package/2006/relationships"><Relationship Id="rId1" Type="http://schemas.openxmlformats.org/officeDocument/2006/relationships/slide" Target="../slides/slide2.xml"/><Relationship Id="rId2" Type="http://schemas.openxmlformats.org/officeDocument/2006/relationships/notesMaster" Target="../notesMasters/notesMaster1.xml"/>
</Relationships>
</file>

<file path=ppt/notesSlides/notesSlide1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body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</p:spPr>
        <p:txBody>
          <a:bodyPr lIns="0" rIns="0" tIns="0" bIns="0"/>
          <a:p>
            <a:r>
              <a:rPr b="0" lang="hu-HU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abcd</a:t>
            </a:r>
            <a:endParaRPr b="0" lang="hu-HU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notes>
</file>

<file path=ppt/notesSlides/notesSlide2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PlaceHolder 1"/>
          <p:cNvSpPr>
            <a:spLocks noGrp="1"/>
          </p:cNvSpPr>
          <p:nvPr>
            <p:ph type="body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</p:spPr>
        <p:txBody>
          <a:bodyPr lIns="0" rIns="0" tIns="0" bIns="0"/>
          <a:p>
            <a:r>
              <a:rPr b="0" lang="hu-HU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efgh</a:t>
            </a:r>
            <a:endParaRPr b="0" lang="hu-HU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note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29206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769040"/>
            <a:ext cx="29206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769040"/>
            <a:ext cx="29206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6638040" y="4059360"/>
            <a:ext cx="29206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4059360"/>
            <a:ext cx="29206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504000" y="4059360"/>
            <a:ext cx="29206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hu-HU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title text format</a:t>
            </a:r>
            <a:endParaRPr b="0" lang="hu-HU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outline text format</a:t>
            </a:r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Second Outline Level</a:t>
            </a:r>
            <a:endParaRPr b="0" lang="hu-HU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Third Outline Level</a:t>
            </a:r>
            <a:endParaRPr b="0" lang="hu-HU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Fourth Outline Level</a:t>
            </a:r>
            <a:endParaRPr b="0" lang="hu-HU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Fifth Outline Level</a:t>
            </a:r>
            <a:endParaRPr b="0" lang="hu-HU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Sixth Outline Level</a:t>
            </a:r>
            <a:endParaRPr b="0" lang="hu-HU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Seventh Outline Level</a:t>
            </a:r>
            <a:endParaRPr b="0" lang="hu-HU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r>
              <a:rPr b="0" lang="hu-HU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&lt;date/time&gt;</a:t>
            </a:r>
            <a:endParaRPr b="0" lang="hu-HU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722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b="0" lang="hu-HU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&lt;footer&gt;</a:t>
            </a:r>
            <a:endParaRPr b="0" lang="hu-HU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pPr algn="r"/>
            <a:fld id="{0DF13FBF-DF22-4D27-9F6F-3374B29E4050}" type="slidenum">
              <a:rPr b="0" lang="hu-HU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&lt;number&gt;</a:t>
            </a:fld>
            <a:endParaRPr b="0" lang="hu-HU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hu-HU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Title</a:t>
            </a:r>
            <a:endParaRPr b="0" lang="hu-HU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7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hu-HU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Blah</a:t>
            </a:r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hu-HU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Another title</a:t>
            </a:r>
            <a:endParaRPr b="0" lang="hu-HU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9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Blahblah</a:t>
            </a:r>
            <a:endParaRPr b="0" lang="hu-HU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Application>LibreOffice/5.3.3.2$Windows_x86 LibreOffice_project/3d9a8b4b4e538a85e0782bd6c2d430bafe583448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2017-07-03T14:19:51Z</dcterms:created>
  <dc:creator/>
  <dc:description/>
  <dc:language>hu-HU</dc:language>
  <cp:lastModifiedBy/>
  <dcterms:modified xsi:type="dcterms:W3CDTF">2017-07-03T14:58:56Z</dcterms:modified>
  <cp:revision>2</cp:revision>
  <dc:subject/>
  <dc:title/>
</cp:coreProperties>
</file>