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95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44600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67736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2782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427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98163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914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26213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1499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96315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61590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33797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5FBD88-E8B9-4D8B-8ABC-7F92680E7FAA}" type="datetimeFigureOut">
              <a:rPr lang="en-US" smtClean="0"/>
              <a:t>4/21/2014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EB0ABF-0ACE-49B8-82E8-5A1B602A8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53931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 txBox="1">
            <a:spLocks noChangeArrowheads="1"/>
          </p:cNvSpPr>
          <p:nvPr/>
        </p:nvSpPr>
        <p:spPr>
          <a:xfrm>
            <a:off x="2452343" y="1185126"/>
            <a:ext cx="7953375" cy="47863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609600" indent="-609600" algn="r" rtl="1">
              <a:buFontTx/>
              <a:buNone/>
            </a:pPr>
            <a:r>
              <a:rPr lang="he-IL" altLang="en-US" dirty="0" smtClean="0">
                <a:solidFill>
                  <a:srgbClr val="A50021"/>
                </a:solidFill>
              </a:rPr>
              <a:t>א.	</a:t>
            </a:r>
            <a:r>
              <a:rPr lang="he-IL" altLang="en-US" u="sng" dirty="0" smtClean="0">
                <a:solidFill>
                  <a:srgbClr val="A50021"/>
                </a:solidFill>
              </a:rPr>
              <a:t>בדיקה 1</a:t>
            </a:r>
          </a:p>
          <a:p>
            <a:pPr marL="609600" indent="-609600" algn="r" rtl="1">
              <a:spcBef>
                <a:spcPct val="0"/>
              </a:spcBef>
              <a:buFontTx/>
              <a:buNone/>
            </a:pPr>
            <a:r>
              <a:rPr lang="he-IL" altLang="en-US" dirty="0" smtClean="0">
                <a:solidFill>
                  <a:srgbClr val="A50021"/>
                </a:solidFill>
              </a:rPr>
              <a:t>	</a:t>
            </a:r>
            <a:r>
              <a:rPr lang="he-IL" altLang="en-US" sz="1800" dirty="0" smtClean="0"/>
              <a:t>בדיקה בדיקה בדיקה.</a:t>
            </a:r>
            <a:endParaRPr lang="he-IL" altLang="en-US" sz="1800" dirty="0" smtClean="0">
              <a:solidFill>
                <a:srgbClr val="A50021"/>
              </a:solidFill>
            </a:endParaRPr>
          </a:p>
          <a:p>
            <a:pPr marL="609600" indent="-609600" algn="r" rtl="1">
              <a:buFontTx/>
              <a:buNone/>
            </a:pPr>
            <a:r>
              <a:rPr lang="he-IL" altLang="en-US" dirty="0" smtClean="0">
                <a:solidFill>
                  <a:srgbClr val="A50021"/>
                </a:solidFill>
              </a:rPr>
              <a:t>ב.	</a:t>
            </a:r>
            <a:r>
              <a:rPr lang="he-IL" altLang="en-US" u="sng" dirty="0" smtClean="0">
                <a:solidFill>
                  <a:srgbClr val="A50021"/>
                </a:solidFill>
              </a:rPr>
              <a:t>בדיקה 2</a:t>
            </a:r>
          </a:p>
          <a:p>
            <a:pPr marL="609600" indent="-609600" algn="r" rtl="1">
              <a:spcBef>
                <a:spcPct val="0"/>
              </a:spcBef>
              <a:buFontTx/>
              <a:buNone/>
            </a:pPr>
            <a:r>
              <a:rPr lang="he-IL" altLang="en-US" dirty="0" smtClean="0">
                <a:solidFill>
                  <a:srgbClr val="A50021"/>
                </a:solidFill>
              </a:rPr>
              <a:t>	</a:t>
            </a:r>
            <a:r>
              <a:rPr lang="he-IL" altLang="en-US" sz="1800" dirty="0" smtClean="0"/>
              <a:t>בדיקה בדיקה בדיקה.</a:t>
            </a:r>
            <a:endParaRPr lang="he-IL" altLang="en-US" dirty="0" smtClean="0">
              <a:solidFill>
                <a:srgbClr val="A5002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075457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</dc:creator>
  <cp:lastModifiedBy>me</cp:lastModifiedBy>
  <cp:revision>1</cp:revision>
  <dcterms:created xsi:type="dcterms:W3CDTF">2014-04-21T20:56:26Z</dcterms:created>
  <dcterms:modified xsi:type="dcterms:W3CDTF">2014-04-21T20:56:42Z</dcterms:modified>
</cp:coreProperties>
</file>

<file path=docProps/thumbnail.jpeg>
</file>