
<file path=[Content_Types].xml><?xml version="1.0" encoding="utf-8"?>
<Types xmlns="http://schemas.openxmlformats.org/package/2006/content-types">
  <Default Extension="jpeg" ContentType="image/jpeg"/>
  <Default Extension="jpg" ContentType="image/jpg"/>
  <Default Extension="gif" ContentType="image/gif"/>
  <Default Extension="png" ContentType="image/png"/>
  <Default Extension="emf" ContentType="image/emf"/>
  <Default Extension="wmf" ContentType="image/wmf"/>
  <Default Extension="jfif" ContentType="image/jfif"/>
  <Default Extension="jpe" ContentType="image/jpe"/>
  <Default Extension="bmp" ContentType="image/bmp"/>
  <Default Extension="dib" ContentType="image/dib"/>
  <Default Extension="rle" ContentType="image/rle"/>
  <Default Extension="bmz" ContentType="image/bmz"/>
  <Default Extension="gfa" ContentType="image/gfa"/>
  <Default Extension="emz" ContentType="image/emz"/>
  <Default Extension="wmz" ContentType="image/wmz"/>
  <Default Extension="pcz" ContentType="image/pcz"/>
  <Default Extension="tif" ContentType="image/tif"/>
  <Default Extension="tiff" ContentType="image/tiff"/>
  <Default Extension="cdr" ContentType="image/cdr"/>
  <Default Extension="cgm" ContentType="image/cgm"/>
  <Default Extension="eps" ContentType="image/eps"/>
  <Default Extension="pct" ContentType="image/pct"/>
  <Default Extension="pict" ContentType="image/pict"/>
  <Default Extension="wpg" ContentType="image/wpg"/>
  <Default Extension="bin" ContentType="application/vnd.openxmlformats-officedocument.oleObject"/>
  <Default Extension="vml" ContentType="application/vnd.openxmlformats-officedocument.vmlDrawing"/>
  <Default Extension="xls" ContentType="application/vnd.ms-excel"/>
  <Default Extension="xlsx" ContentType="application/vnd.openxmlformats-officedocument.spreadsheetml.sheet"/>
  <Default Extension="ppt" ContentType="application/vnd.ms-powerpoint"/>
  <Default Extension="pptx" ContentType="application/vnd.openxmlformats-officedocument.presentationml.presentation"/>
  <Default Extension="docx" ContentType="application/vnd.openxmlformats-officedocument.wordprocessingml.document"/>
  <Default Extension="doc" ContentType="application/msword"/>
  <Override PartName="/ppt/notesMasters/notesMaster1.xml" ContentType="application/vnd.openxmlformats-officedocument.presentationml.notesMaster+xml"/>
  <Override PartName="/ppt/theme/theme11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theme/theme21.xml" ContentType="application/vnd.openxmlformats-officedocument.theme+xml"/>
  <Override PartName="/ppt/handoutMasters/handoutMaster1.xml" ContentType="application/vnd.openxmlformats-officedocument.presentationml.handoutMaster+xml"/>
</Types>
</file>

<file path=_rels/.rels>&#65279;<?xml version="1.0" encoding="utf-8"?><Relationships xmlns="http://schemas.openxmlformats.org/package/2006/relationships"><Relationship Id="rId3" Type="http://schemas.openxmlformats.org/officeDocument/2006/relationships/extended-properties" Target="docProps/app.xml" /><Relationship Id="rId2" Type="http://schemas.openxmlformats.org/package/2006/relationships/metadata/core-properties" Target="docProps/core.xml" /><Relationship Id="rId1" Type="http://schemas.openxmlformats.org/officeDocument/2006/relationships/officeDocument" Target="ppt/presentation.xml" /></Relationships>
</file>

<file path=ppt/presentation.xml><?xml version="1.0" encoding="utf-8"?>
<p:presentation xmlns:p="http://schemas.openxmlformats.org/presentationml/2006/main" xmlns="http://schemas.openxmlformats.org/package/2006/relationships" xmlns:r="http://schemas.openxmlformats.org/officeDocument/2006/relationships" xmlns:table="urn:oasis:names:tc:opendocument:xmlns:table:1.0" xmlns:fo="urn:oasis:names:tc:opendocument:xmlns:xsl-fo-compatible:1.0" xmlns:a="http://schemas.openxmlformats.org/drawingml/2006/main">
  <p:sldMasterIdLst>
    <p:sldMasterId id="2147483648" r:id="smId1"/>
  </p:sldMasterIdLst>
  <p:notesMasterIdLst>
    <p:notesMasterId r:id="noteMasterRel"/>
  </p:notesMasterIdLst>
  <p:handoutMasterIdLst>
    <p:handoutMasterId r:id="hoId1"/>
  </p:handoutMasterIdLst>
  <p:sldIdLst>
    <p:sldId id="256" r:id="sId1"/>
  </p:sldIdLst>
  <p:sldSz cx="10080000" cy="7560000"/>
  <p:notesSz cx="7772400" cy="10058400"/>
  <p:custShowLst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>
  <p:showPr showAnimation="1">
    <p:present/>
    <p:sldAll/>
    <p:penClr>
      <a:srgbClr xmlns:a="http://schemas.openxmlformats.org/drawingml/2006/main" val="FF0000"/>
    </p:penClr>
  </p:showPr>
</p:presentationPr>
</file>

<file path=ppt/tableStyles.xml><?xml version="1.0" encoding="utf-8"?>
<a:tblStyleLst xmlns:a="http://schemas.openxmlformats.org/drawingml/2006/main" xmlns:dc="http://purl.org/dc/elements/1.1/" def="{5C22544A-7EE6-4342-B048-85BDC9FD1C3A}"/>
</file>

<file path=ppt/viewProps.xml><?xml version="1.0" encoding="utf-8"?>
<p:viewPr xmlns:p="http://schemas.openxmlformats.org/presentationml/2006/main" xmlns:r="http://schemas.openxmlformats.org/officeDocument/2006/relationships" xmlns:a="http://schemas.openxmlformats.org/drawingml/2006/main">
  <p:normalViewPr showOutlineIcons="0">
    <p:restoredLeft sz="15620"/>
    <p:restoredTop sz="94660"/>
  </p:normalViewPr>
  <p:slideViewPr>
    <p:cSldViewPr>
      <p:cViewPr varScale="1">
        <p:scale>
          <a:sx n="59" d="100"/>
          <a:sy n="59" d="100"/>
        </p:scale>
        <p:origin x="-78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table="urn:oasis:names:tc:opendocument:xmlns:table:1.0" xmlns:fo="urn:oasis:names:tc:opendocument:xmlns:xsl-fo-compatible:1.0" xmlns:a="http://schemas.openxmlformats.org/drawingml/2006/main"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Relationship Type="http://schemas.openxmlformats.org/officeDocument/2006/relationships/slide" Id="sId1" Target="slides/slide1.xml" /><Relationship Type="http://schemas.openxmlformats.org/officeDocument/2006/relationships/slideMaster" Id="smId1" Target="slideMasters/slideMaster1.xml" /><Relationship Id="noteMasterRel" Type="http://schemas.openxmlformats.org/officeDocument/2006/relationships/notesMaster" Target="notesMasters/notesMaster1.xml" /><Relationship Type="http://schemas.openxmlformats.org/officeDocument/2006/relationships/handoutMaster" Id="hoId1" Target="handoutMasters/handoutMaster1.xml" /><Relationship Type="http://schemas.openxmlformats.org/officeDocument/2006/relationships/presProps" Id="presProps1" Target="presProps.xml" /></Relationships>
</file>

<file path=ppt/handoutMasters/_rels/handoutMaster1.xml.rels>&#65279;<?xml version="1.0" encoding="utf-8"?><Relationships xmlns="http://schemas.openxmlformats.org/package/2006/relationships" xmlns:r="http://schemas.openxmlformats.org/officeDocument/2006/relationships" xmlns:a="http://schemas.openxmlformats.org/drawingml/2006/main"><Relationship Id="rId1" Type="http://schemas.openxmlformats.org/officeDocument/2006/relationships/theme" Target="../theme/theme21.xml" /></Relationships>
</file>

<file path=ppt/handoutMasters/handoutMaster1.xml><?xml version="1.0" encoding="utf-8"?>
<p:handoutMaster xmlns:p="http://schemas.openxmlformats.org/presentationml/2006/main" xmlns:r="http://schemas.openxmlformats.org/officeDocument/2006/relationships" xmlns:a="http://schemas.openxmlformats.org/drawing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Header Placeholder 1" id="2"/>
          <p:cNvSpPr>
            <a:spLocks noGrp="1"/>
          </p:cNvSpPr>
          <p:nvPr>
            <p:ph type="hdr" sz="quarter"/>
          </p:nvPr>
        </p:nvSpPr>
        <p:spPr>
          <a:xfrm>
            <a:off x="304800" y="304800"/>
            <a:ext cx="3368675" cy="503238"/>
          </a:xfrm>
          <a:prstGeom prst="rect">
            <a:avLst/>
          </a:prstGeom>
          <a:noFill xmlns:manifest="urn:oasis:names:tc:opendocument:xmlns:manifest:1.0"/>
        </p:spPr>
        <p:txBody>
          <a:bodyPr vert="horz"/>
          <a:lstStyle>
            <a:lvl1pPr algn="l">
              <a:defRPr sz="1400" kern="0">
                <a:solidFill>
                  <a:srgbClr val="000000"/>
                </a:solidFill>
                <a:latin typeface="Albany AMT" pitchFamily="0" charset="0"/>
              </a:defRPr>
            </a:lvl1pPr>
          </a:lstStyle>
          <a:p>
            <a:pPr>
              <a:tabLst xmlns:manifest="urn:oasis:names:tc:opendocument:xmlns:manifest:1.0"/>
            </a:pPr>
            <a:r>
              <a:rPr lang="en-US" dirty="0" smtClean="0"/>
              <a:t/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14800" y="304800"/>
            <a:ext cx="3368675" cy="503238"/>
          </a:xfrm>
          <a:prstGeom prst="rect">
            <a:avLst/>
          </a:prstGeom>
          <a:noFill xmlns:manifest="urn:oasis:names:tc:opendocument:xmlns:manifest:1.0"/>
        </p:spPr>
        <p:txBody>
          <a:bodyPr vert="horz" lIns="91440" tIns="45720" rIns="91440" bIns="45720" rtlCol="0"/>
          <a:lstStyle>
            <a:lvl1pPr algn="r">
              <a:defRPr sz="1400" kern="0">
                <a:solidFill>
                  <a:srgbClr val="000000"/>
                </a:solidFill>
                <a:latin typeface="Albany AMT" pitchFamily="0" charset="0"/>
              </a:defRPr>
            </a:lvl1pPr>
          </a:lstStyle>
          <a:p>
            <a:pPr algn="r">
              <a:tabLst xmlns:manifest="urn:oasis:names:tc:opendocument:xmlns:manifest:1.0"/>
            </a:p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28600" y="9555162"/>
            <a:ext cx="3368675" cy="503238"/>
          </a:xfrm>
          <a:prstGeom prst="rect">
            <a:avLst/>
          </a:prstGeom>
          <a:noFill xmlns:manifest="urn:oasis:names:tc:opendocument:xmlns:manifest:1.0"/>
        </p:spPr>
        <p:txBody>
          <a:bodyPr vert="horz"/>
          <a:lstStyle>
            <a:lvl1pPr algn="l">
              <a:defRPr sz="1400" kern="0">
                <a:solidFill>
                  <a:srgbClr val="000000"/>
                </a:solidFill>
                <a:latin typeface="Albany AMT" pitchFamily="0" charset="0"/>
              </a:defRPr>
            </a:lvl1pPr>
          </a:lstStyle>
          <a:p>
            <a:pPr>
              <a:tabLst xmlns:manifest="urn:oasis:names:tc:opendocument:xmlns:manifest:1.0"/>
            </a:pPr>
            <a:r>
              <a:rPr lang="en-US" dirty="0" smtClean="0"/>
              <a:t/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14800" y="9555162"/>
            <a:ext cx="3368675" cy="503238"/>
          </a:xfrm>
          <a:prstGeom prst="rect">
            <a:avLst/>
          </a:prstGeom>
          <a:noFill xmlns:manifest="urn:oasis:names:tc:opendocument:xmlns:manifest:1.0"/>
        </p:spPr>
        <p:txBody>
          <a:bodyPr vert="horz" lIns="91440" tIns="45720" rIns="91440" bIns="45720" rtlCol="0"/>
          <a:lstStyle>
            <a:lvl1pPr algn="r">
              <a:defRPr sz="1400" kern="0">
                <a:solidFill>
                  <a:srgbClr val="000000"/>
                </a:solidFill>
                <a:latin typeface="Albany AMT" pitchFamily="0" charset="0"/>
              </a:defRPr>
            </a:lvl1pPr>
          </a:lstStyle>
          <a:p>
            <a:pPr algn="r">
              <a:tabLst xmlns:manifest="urn:oasis:names:tc:opendocument:xmlns:manifest:1.0"/>
            </a:pPr>
            <a:r>
              <a:rPr lang="en-US" smtClean="0"/>
              <a:t>‹#›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&#65279;<?xml version="1.0" encoding="utf-8"?><Relationships xmlns="http://schemas.openxmlformats.org/package/2006/relationships" xmlns:r="http://schemas.openxmlformats.org/officeDocument/2006/relationships" xmlns:a="http://schemas.openxmlformats.org/drawingml/2006/main"><Relationship Type="http://schemas.openxmlformats.org/officeDocument/2006/relationships/theme" Id="nmThemeId" Target="../theme/theme11.xml" /></Relationships>
</file>

<file path=ppt/notesMasters/notesMaster1.xml><?xml version="1.0" encoding="utf-8"?>
<p:notesMaster xmlns:p="http://schemas.openxmlformats.org/presentationml/2006/main" xmlns:r="http://schemas.openxmlformats.org/officeDocument/2006/relationships" xmlns:a="http://schemas.openxmlformats.org/drawing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xfrm xmlns:manifest="urn:oasis:names:tc:opendocument:xmlns:manifest:1.0">
              <a:off x="0" y="0"/>
              <a:ext cx="3372840" cy="502560"/>
            </a:xfrm>
          </a:xfrm>
          <a:prstGeom prst="rect">
            <a:avLst/>
          </a:prstGeom>
        </p:spPr>
        <p:txBody>
          <a:bodyPr tIns="0" bIns="0" lIns="0" rIns="0" anchorCtr="0" wrap="square"/>
          <a:lstStyle>
            <a:lvl1pPr algn="l">
              <a:defRPr sz="1400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r>
              <a:rPr lang="en-US" dirty="0" err="1" smtClean="0"/>
              <a:t/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xfrm xmlns:manifest="urn:oasis:names:tc:opendocument:xmlns:manifest:1.0">
              <a:off x="4399200" y="0"/>
              <a:ext cx="3372840" cy="502560"/>
            </a:xfrm>
          </a:xfrm>
          <a:prstGeom prst="rect">
            <a:avLst/>
          </a:prstGeom>
        </p:spPr>
        <p:txBody>
          <a:bodyPr tIns="0" bIns="0" lIns="0" rIns="0" anchorCtr="0" wrap="square"/>
          <a:lstStyle>
            <a:lvl1pPr algn="r">
              <a:defRPr sz="1400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r>
              <a:rPr lang="en-US" dirty="0" smtClean="0"/>
              <a:t/>
            </a:r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xfrm xmlns:manifest="urn:oasis:names:tc:opendocument:xmlns:manifest:1.0">
              <a:off x="1371600" y="764280"/>
              <a:ext cx="5028480" cy="3771360"/>
            </a:xfrm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tIns="0" bIns="0" lIns="0" rIns="0" anchor="ctr" anchorCtr="0" wrap="square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xfrm xmlns:manifest="urn:oasis:names:tc:opendocument:xmlns:manifest:1.0">
              <a:off x="777240" y="4777560"/>
              <a:ext cx="6217560" cy="4525920"/>
            </a:xfrm>
          </a:xfrm>
          <a:prstGeom prst="rect">
            <a:avLst/>
          </a:prstGeom>
        </p:spPr>
        <p:txBody>
          <a:bodyPr tIns="0" bIns="0" lIns="0" rIns="0" anchorCtr="0" wrap="square"/>
          <a:lstStyle/>
          <a:p>
            <a:pPr lvl="0"/>
            <a:r>
              <a:rPr lang="en-US" smtClean="0"/>
              <a:t>Click to edit the notes format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xfrm xmlns:manifest="urn:oasis:names:tc:opendocument:xmlns:manifest:1.0">
              <a:off x="0" y="9555480"/>
              <a:ext cx="3372840" cy="502560"/>
            </a:xfrm>
          </a:xfrm>
          <a:prstGeom prst="rect">
            <a:avLst/>
          </a:prstGeom>
        </p:spPr>
        <p:txBody>
          <a:bodyPr tIns="0" bIns="0" lIns="0" rIns="0" anchor="b" anchorCtr="0" wrap="square"/>
          <a:lstStyle>
            <a:lvl1pPr algn="l">
              <a:defRPr sz="1400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r>
              <a:rPr lang="en-US" dirty="0" smtClean="0"/>
              <a:t/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xfrm xmlns:manifest="urn:oasis:names:tc:opendocument:xmlns:manifest:1.0">
              <a:off x="4399200" y="9555480"/>
              <a:ext cx="3372840" cy="502560"/>
            </a:xfrm>
          </a:xfrm>
          <a:prstGeom prst="rect">
            <a:avLst/>
          </a:prstGeom>
        </p:spPr>
        <p:txBody>
          <a:bodyPr tIns="0" bIns="0" lIns="0" rIns="0" anchor="b" anchorCtr="0" wrap="square"/>
          <a:lstStyle>
            <a:lvl1pPr algn="r">
              <a:defRPr sz="1400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r>
              <a:rPr lang="en-US" dirty="0" smtClean="0"/>
              <a:t>&lt;number&gt;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216000" indent="-216000" algn="l" defTabSz="914400" rtl="0" eaLnBrk="1" latinLnBrk="0" hangingPunct="1">
      <a:defRPr sz="2000" kern="1200">
        <a:solidFill>
          <a:srgbClr val="000000"/>
        </a:solidFill>
        <a:latin typeface="Albany AM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&#65279;<?xml version="1.0" encoding="utf-8"?><Relationships xmlns="http://schemas.openxmlformats.org/package/2006/relationships"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a="http://schemas.openxmlformats.org/drawingml/2006/main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a="http://schemas.openxmlformats.org/drawing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Slide Image Placeholder 1" id="2"/>
          <p:cNvSpPr>
            <a:spLocks noGrp="1"/>
          </p:cNvSpPr>
          <p:nvPr>
            <p:ph type="sldImg"/>
          </p:nvPr>
        </p:nvSpPr>
        <p:spPr>
          <a:xfrm xmlns:manifest="urn:oasis:names:tc:opendocument:xmlns:manifest:1.0">
            <a:off x="1371600" y="764280"/>
            <a:ext cx="5028480" cy="3771360"/>
          </a:xfrm>
          <a:ln/>
        </p:spPr>
      </p:sp>
      <p:sp>
        <p:nvSpPr>
          <p:cNvPr name="Notes Placeholder 2" id="3"/>
          <p:cNvSpPr>
            <a:spLocks noGrp="1" noRot="1" noChangeAspect="1"/>
          </p:cNvSpPr>
          <p:nvPr>
            <p:ph type="body" idx="1"/>
          </p:nvPr>
        </p:nvSpPr>
        <p:spPr>
          <a:xfrm xmlns:manifest="urn:oasis:names:tc:opendocument:xmlns:manifest:1.0">
            <a:off x="777240" y="4777560"/>
            <a:ext cx="6217560" cy="4435920"/>
          </a:xfrm>
          <a:noFill xmlns:manifest="urn:oasis:names:tc:opendocument:xmlns:manifest:1.0"/>
          <a:ln/>
        </p:spPr>
        <p:txBody>
          <a:bodyPr tIns="0" bIns="0" lIns="0" rIns="0" anchorCtr="0" wrap="square"/>
          <a:lstStyle/>
          <a:p>
            <a:r>
              <a:rPr lang="en-US" smtClean="0">
                <a:latin charset="0" typeface="Arial"/>
              </a:rPr>
              <a:t/>
            </a:r>
          </a:p>
        </p:txBody>
      </p:sp>
    </p:spTree>
  </p:cSld>
  <p:clrMapOvr>
    <a:masterClrMapping/>
  </p:clrMapOvr>
</p:notes>
</file>

<file path=ppt/slideLayouts/_rels/slideLayout1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p="http://schemas.openxmlformats.org/presentationml/2006/main" xmlns:r="http://schemas.openxmlformats.org/officeDocument/2006/relationships" xmlns:a="http://schemas.openxmlformats.org/drawing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anchor="ctr"/>
          <a:lstStyle>
            <a:lvl1pPr algn="ctr"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p="http://schemas.openxmlformats.org/presentationml/2006/main" xmlns:r="http://schemas.openxmlformats.org/officeDocument/2006/relationships" xmlns:a="http://schemas.openxmlformats.org/drawing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p="http://schemas.openxmlformats.org/presentationml/2006/main" xmlns:r="http://schemas.openxmlformats.org/officeDocument/2006/relationships" xmlns:a="http://schemas.openxmlformats.org/drawing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/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p="http://schemas.openxmlformats.org/presentationml/2006/main" xmlns:r="http://schemas.openxmlformats.org/officeDocument/2006/relationships" xmlns:a="http://schemas.openxmlformats.org/drawing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p="http://schemas.openxmlformats.org/presentationml/2006/main" xmlns:r="http://schemas.openxmlformats.org/officeDocument/2006/relationships" xmlns:a="http://schemas.openxmlformats.org/drawing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 sz="1400"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p="http://schemas.openxmlformats.org/presentationml/2006/main" xmlns:r="http://schemas.openxmlformats.org/officeDocument/2006/relationships" xmlns:a="http://schemas.openxmlformats.org/drawing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p="http://schemas.openxmlformats.org/presentationml/2006/main" xmlns:r="http://schemas.openxmlformats.org/officeDocument/2006/relationships" xmlns:a="http://schemas.openxmlformats.org/drawing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p="http://schemas.openxmlformats.org/presentationml/2006/main" xmlns:r="http://schemas.openxmlformats.org/officeDocument/2006/relationships" xmlns:a="http://schemas.openxmlformats.org/drawing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p="http://schemas.openxmlformats.org/presentationml/2006/main" xmlns:r="http://schemas.openxmlformats.org/officeDocument/2006/relationships" xmlns:a="http://schemas.openxmlformats.org/drawing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p="http://schemas.openxmlformats.org/presentationml/2006/main" xmlns:r="http://schemas.openxmlformats.org/officeDocument/2006/relationships" xmlns:a="http://schemas.openxmlformats.org/drawing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p="http://schemas.openxmlformats.org/presentationml/2006/main" xmlns:r="http://schemas.openxmlformats.org/officeDocument/2006/relationships" xmlns:a="http://schemas.openxmlformats.org/drawing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  <a:lvl6pPr>
              <a:buNone/>
              <a:defRPr/>
            </a:lvl6pPr>
            <a:lvl7pPr>
              <a:buNone/>
              <a:defRPr/>
            </a:lvl7pPr>
            <a:lvl8pPr>
              <a:buNone/>
              <a:defRPr/>
            </a:lvl8pPr>
            <a:lvl9pPr>
              <a:buNone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‹#›</a:t>
            </a:r>
          </a:p>
        </p:txBody>
      </p:sp>
    </p:spTree>
  </p:cSld>
  <p:clrMapOvr>
    <a:masterClrMapping/>
  </p:clrMapOvr>
</p:sldLayout>
</file>

<file path=ppt/slideMasters/_rels/slideMaster1.xml.rels>&#65279;<?xml version="1.0" encoding="utf-8"?><Relationships xmlns="http://schemas.openxmlformats.org/package/2006/relationships" xmlns:r="http://schemas.openxmlformats.org/officeDocument/2006/relationships" xmlns:a="http://schemas.openxmlformats.org/drawingml/2006/main"><Relationship Id="rId1" Type="http://schemas.openxmlformats.org/officeDocument/2006/relationships/slideLayout" Target="../slideLayouts/slideLayout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/Relationships>
</file>

<file path=ppt/slideMasters/slideMaster1.xml><?xml version="1.0" encoding="utf-8"?>
<p:sldMaster xmlns:p="http://schemas.openxmlformats.org/presentationml/2006/main" xmlns:r="http://schemas.openxmlformats.org/officeDocument/2006/relationships" xmlns:a="http://schemas.openxmlformats.org/drawing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Title Placeholder 1" id="2"/>
          <p:cNvSpPr>
            <a:spLocks noGrp="1"/>
          </p:cNvSpPr>
          <p:nvPr>
            <p:ph type="title"/>
          </p:nvPr>
        </p:nvSpPr>
        <p:spPr>
          <a:xfrm xmlns:manifest="urn:oasis:names:tc:opendocument:xmlns:manifest:1.0">
            <a:off x="504000" y="301320"/>
            <a:ext cx="9071640" cy="1262160"/>
          </a:xfrm>
          <a:prstGeom prst="rect">
            <a:avLst/>
          </a:prstGeom>
          <a:noFill xmlns:manifest="urn:oasis:names:tc:opendocument:xmlns:manifest:1.0"/>
          <a:ln>
            <a:noFill/>
          </a:ln>
        </p:spPr>
        <p:txBody>
          <a:bodyPr tIns="0" bIns="0" lIns="0" rIns="0" anchor="ctr" anchorCtr="0" wrap="square"/>
          <a:p>
            <a:r>
              <a:rPr dirty="0" smtClean="0" lang="en-US"/>
              <a:t>Click to edit the title text format</a:t>
            </a:r>
            <a:endParaRPr lang="en-US" dirty="0"/>
          </a:p>
        </p:txBody>
      </p:sp>
      <p:sp>
        <p:nvSpPr>
          <p:cNvPr name="Text Placeholder 2" id="3"/>
          <p:cNvSpPr>
            <a:spLocks noGrp="1"/>
          </p:cNvSpPr>
          <p:nvPr>
            <p:ph type="body" idx="1"/>
          </p:nvPr>
        </p:nvSpPr>
        <p:spPr>
          <a:xfrm xmlns:manifest="urn:oasis:names:tc:opendocument:xmlns:manifest:1.0">
            <a:off x="504000" y="1769040"/>
            <a:ext cx="9071640" cy="4989600"/>
          </a:xfrm>
          <a:prstGeom prst="rect">
            <a:avLst/>
          </a:prstGeom>
          <a:noFill xmlns:manifest="urn:oasis:names:tc:opendocument:xmlns:manifest:1.0"/>
          <a:ln>
            <a:noFill/>
          </a:ln>
        </p:spPr>
        <p:txBody>
          <a:bodyPr tIns="0" bIns="0" lIns="0" rIns="0" anchorCtr="0" wrap="square"/>
          <a:lstStyle/>
          <a:p>
            <a:pPr lvl="0"/>
            <a:r>
              <a:rPr smtClean="0" lang="en-US"/>
              <a:t>Click to edit the outline text format</a:t>
            </a:r>
          </a:p>
          <a:p>
            <a:pPr lvl="1"/>
            <a:r>
              <a:rPr smtClean="0" lang="en-US"/>
              <a:t>Second Outline Level</a:t>
            </a:r>
          </a:p>
          <a:p>
            <a:pPr lvl="2"/>
            <a:r>
              <a:rPr smtClean="0" lang="en-US"/>
              <a:t>Third Outline Level</a:t>
            </a:r>
          </a:p>
          <a:p>
            <a:pPr lvl="3"/>
            <a:r>
              <a:rPr smtClean="0" lang="en-US"/>
              <a:t>Fourth Outline Level</a:t>
            </a:r>
          </a:p>
          <a:p>
            <a:pPr lvl="4"/>
            <a:r>
              <a:rPr smtClean="0" lang="en-US"/>
              <a:t>Fifth Outline Level</a:t>
            </a:r>
          </a:p>
          <a:p>
            <a:pPr lvl="5"/>
            <a:r>
              <a:rPr smtClean="0" lang="en-US"/>
              <a:t>Sixth Outline Level</a:t>
            </a:r>
          </a:p>
          <a:p>
            <a:pPr lvl="6"/>
            <a:r>
              <a:rPr smtClean="0" lang="en-US"/>
              <a:t>Seventh Outline Level</a:t>
            </a:r>
          </a:p>
          <a:p>
            <a:pPr lvl="7"/>
            <a:r>
              <a:rPr smtClean="0" lang="en-US"/>
              <a:t>Eighth Outline Level</a:t>
            </a:r>
          </a:p>
          <a:p>
            <a:pPr lvl="8"/>
            <a:r>
              <a:rPr smtClean="0" lang="en-US"/>
              <a:t>Ninth Outline Level</a:t>
            </a:r>
            <a:endParaRPr lang="en-US"/>
          </a:p>
        </p:txBody>
      </p:sp>
      <p:sp>
        <p:nvSpPr>
          <p:cNvPr name="Date Placeholder 3" id="16363"/>
          <p:cNvSpPr>
            <a:spLocks noGrp="1"/>
          </p:cNvSpPr>
          <p:nvPr>
            <p:ph type="dt" sz="half" idx="2"/>
          </p:nvPr>
        </p:nvSpPr>
        <p:spPr>
          <a:xfrm xmlns:manifest="urn:oasis:names:tc:opendocument:xmlns:manifest:1.0">
            <a:off x="504000" y="6887160"/>
            <a:ext cx="2348280" cy="521280"/>
          </a:xfrm>
          <a:prstGeom prst="rect">
            <a:avLst/>
          </a:prstGeom>
          <a:noFill xmlns:manifest="urn:oasis:names:tc:opendocument:xmlns:manifest:1.0"/>
          <a:ln>
            <a:noFill/>
          </a:ln>
        </p:spPr>
        <p:txBody>
          <a:bodyPr tIns="0" bIns="0" lIns="0" rIns="0" anchorCtr="0" wrap="square"/>
          <a:lstStyle>
            <a:lvl1pPr algn="l">
              <a:defRPr sz="1400" lang="en-US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pPr>
              <a:tabLst xmlns:manifest="urn:oasis:names:tc:opendocument:xmlns:manifest:1.0"/>
            </a:pPr>
            <a:fld id="{11859447-1FF1-4571-A7A1-75F1CAF7F5D9}" type="datetime1">
              <a:rPr dirty="0" smtClean="0" lang="en-US" sz="1400"/>
              <a:t/>
            </a:fld>
          </a:p>
        </p:txBody>
      </p:sp>
      <p:sp>
        <p:nvSpPr>
          <p:cNvPr name="Footer Placeholder 4" id="16361"/>
          <p:cNvSpPr>
            <a:spLocks noGrp="1"/>
          </p:cNvSpPr>
          <p:nvPr>
            <p:ph type="ftr" sz="quarter" idx="3"/>
          </p:nvPr>
        </p:nvSpPr>
        <p:spPr>
          <a:xfrm xmlns:manifest="urn:oasis:names:tc:opendocument:xmlns:manifest:1.0">
            <a:off x="3447360" y="6887160"/>
            <a:ext cx="3195000" cy="521280"/>
          </a:xfrm>
          <a:prstGeom prst="rect">
            <a:avLst/>
          </a:prstGeom>
          <a:noFill xmlns:manifest="urn:oasis:names:tc:opendocument:xmlns:manifest:1.0"/>
          <a:ln>
            <a:noFill/>
          </a:ln>
        </p:spPr>
        <p:txBody>
          <a:bodyPr tIns="0" bIns="0" lIns="0" rIns="0" anchorCtr="0" wrap="square"/>
          <a:lstStyle>
            <a:lvl1pPr algn="ctr">
              <a:defRPr sz="1400" lang="en-US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pPr algn="ctr">
              <a:tabLst xmlns:manifest="urn:oasis:names:tc:opendocument:xmlns:manifest:1.0"/>
            </a:pPr>
            <a:r>
              <a:rPr dirty="0" smtClean="0" lang="en-US" sz="1400"/>
              <a:t/>
            </a:r>
            <a:endParaRPr dirty="0" smtClean="0"/>
          </a:p>
        </p:txBody>
      </p:sp>
      <p:sp>
        <p:nvSpPr>
          <p:cNvPr name="Slide Number Placeholder 5" id="16362"/>
          <p:cNvSpPr>
            <a:spLocks noGrp="1"/>
          </p:cNvSpPr>
          <p:nvPr>
            <p:ph type="sldNum" sz="quarter" idx="4"/>
          </p:nvPr>
        </p:nvSpPr>
        <p:spPr>
          <a:xfrm xmlns:manifest="urn:oasis:names:tc:opendocument:xmlns:manifest:1.0">
            <a:off x="7227000" y="6887160"/>
            <a:ext cx="2348280" cy="521280"/>
          </a:xfrm>
          <a:prstGeom prst="rect">
            <a:avLst/>
          </a:prstGeom>
          <a:noFill xmlns:manifest="urn:oasis:names:tc:opendocument:xmlns:manifest:1.0"/>
          <a:ln>
            <a:noFill/>
          </a:ln>
        </p:spPr>
        <p:txBody>
          <a:bodyPr tIns="0" bIns="0" lIns="0" rIns="0" anchorCtr="0" wrap="square"/>
          <a:lstStyle>
            <a:lvl1pPr algn="r">
              <a:defRPr sz="1400" lang="en-US" kern="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pPr algn="r">
              <a:tabLst xmlns:manifest="urn:oasis:names:tc:opendocument:xmlns:manifest:1.0"/>
            </a:pPr>
            <a:fld id="{763D1470-AB83-4C4C-B3B3-7F0C9DC8E8D6}" type="slidenum">
              <a:rPr dirty="0" smtClean="0" lang="en-US" sz="1400"/>
              <a:t>&lt;number&gt;</a:t>
            </a:fld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buNone/>
        <a:defRPr sz="4400" kern="1200">
          <a:solidFill>
            <a:srgbClr val="000000"/>
          </a:solidFill>
          <a:latin typeface="Albany AM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1418"/>
        </a:spcAft>
        <a:defRPr sz="3200" u="none" kern="1200">
          <a:solidFill>
            <a:srgbClr val="000000"/>
          </a:solidFill>
          <a:latin typeface="Albany AMT"/>
          <a:ea typeface="+mn-ea"/>
          <a:cs typeface="+mn-cs"/>
        </a:defRPr>
      </a:lvl1pPr>
      <a:lvl2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1134"/>
        </a:spcAft>
        <a:defRPr sz="2800" u="none" kern="0" spc="0">
          <a:solidFill>
            <a:srgbClr val="000000"/>
          </a:solidFill>
          <a:latin typeface="Albany AMT"/>
          <a:ea typeface="+mn-ea"/>
          <a:cs typeface="+mn-cs"/>
        </a:defRPr>
      </a:lvl2pPr>
      <a:lvl3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851"/>
        </a:spcAft>
        <a:defRPr sz="2400" u="none" kern="0" spc="0">
          <a:solidFill>
            <a:srgbClr val="000000"/>
          </a:solidFill>
          <a:latin typeface="Albany AMT"/>
          <a:ea typeface="+mn-ea"/>
          <a:cs typeface="+mn-cs"/>
        </a:defRPr>
      </a:lvl3pPr>
      <a:lvl4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567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4pPr>
      <a:lvl5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284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5pPr>
      <a:lvl6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284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6pPr>
      <a:lvl7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284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7pPr>
      <a:lvl8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284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8pPr>
      <a:lvl9pPr marL="0" indent="0" algn="l" defTabSz="914400" rtl="0" eaLnBrk="1" latinLnBrk="0" hangingPunct="1">
        <a:spcBef xmlns:manifest="urn:oasis:names:tc:opendocument:xmlns:manifest:1.0">
          <a:spcPts val="0"/>
        </a:spcBef>
        <a:spcAft xmlns:manifest="urn:oasis:names:tc:opendocument:xmlns:manifest:1.0">
          <a:spcPts val="284"/>
        </a:spcAft>
        <a:defRPr sz="2000" u="none" kern="0" spc="0">
          <a:solidFill>
            <a:srgbClr val="000000"/>
          </a:solidFill>
          <a:latin typeface="Albany AM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?><Relationships xmlns="http://schemas.openxmlformats.org/package/2006/relationships" xmlns:p="http://schemas.openxmlformats.org/presentationml/2006/main" xmlns:script="urn:oasis:names:tc:opendocument:xmlns:script:1.0" xmlns:r="http://schemas.openxmlformats.org/officeDocument/2006/relationships" xmlns:dcterms="http://purl.org/dc/terms/" xmlns:dom="http://www.w3.org/2001/xml-events" xmlns:fn="http://www.w3.org/2005/02/xpath-functions" xmlns:fo="urn:oasis:names:tc:opendocument:xmlns:xsl-fo-compatible:1.0" xmlns:rels="http://schemas.openxmlformats.org/package/2006/relationships" xmlns:table="urn:oasis:names:tc:opendocument:xmlns:table:1.0" xmlns:dc="http://purl.org/dc/elements/1.1/" xmlns:smil="urn:oasis:names:tc:opendocument:xmlns:smil-compatible:1.0" xmlns:msxsl="urn:schemas-microsoft-com:xslt" xmlns:anim="urn:oasis:names:tc:opendocument:xmlns:animation:1.0" xmlns:a="http://schemas.openxmlformats.org/drawingml/2006/main" xmlns:cp="http://schemas.openxmlformats.org/package/2006/metadata/core-properties"><Relationship Id="rId2" Type="http://schemas.openxmlformats.org/officeDocument/2006/relationships/notesSlide" Target="../notesSlides/notesSlide1.xml" /><Relationship Id="rId1" Type="http://schemas.openxmlformats.org/officeDocument/2006/relationships/slideLayout" Target="../slideLayouts/slideLayout4.xml" /></Relationships>
</file>

<file path=ppt/slides/slide1.xml><?xml version="1.0" encoding="utf-8"?>
<p:sld xmlns:p="http://schemas.openxmlformats.org/presentationml/2006/main" xmlns="http://schemas.openxmlformats.org/package/2006/relationships" xmlns:script="urn:oasis:names:tc:opendocument:xmlns:script:1.0" xmlns:r="http://schemas.openxmlformats.org/officeDocument/2006/relationships" xmlns:dcterms="http://purl.org/dc/terms/" xmlns:dom="http://www.w3.org/2001/xml-events" xmlns:fn="http://www.w3.org/2005/02/xpath-functions" xmlns:fo="urn:oasis:names:tc:opendocument:xmlns:xsl-fo-compatible:1.0" xmlns:rels="http://schemas.openxmlformats.org/package/2006/relationships" xmlns:table="urn:oasis:names:tc:opendocument:xmlns:table:1.0" xmlns:dc="http://purl.org/dc/elements/1.1/" xmlns:smil="urn:oasis:names:tc:opendocument:xmlns:smil-compatible:1.0" xmlns:msxsl="urn:schemas-microsoft-com:xslt" xmlns:anim="urn:oasis:names:tc:opendocument:xmlns:animation:1.0" xmlns:a="http://schemas.openxmlformats.org/drawingml/2006/main" xmlns:cp="http://schemas.openxmlformats.org/package/2006/metadata/core-propertie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Title 1" id="2"/>
          <p:cNvSpPr>
            <a:spLocks noGrp="1"/>
          </p:cNvSpPr>
          <p:nvPr>
            <p:ph type="ctrTitle"/>
          </p:nvPr>
        </p:nvSpPr>
        <p:spPr>
          <a:xfrm xmlns:manifest="urn:oasis:names:tc:opendocument:xmlns:manifest:1.0">
            <a:off x="504000" y="346320"/>
            <a:ext cx="9071640" cy="1172160"/>
          </a:xfrm>
          <a:prstGeom prst="rect">
            <a:avLst/>
          </a:prstGeom>
          <a:noFill xmlns:manifest="urn:oasis:names:tc:opendocument:xmlns:manifest:1.0"/>
          <a:ln/>
        </p:spPr>
        <p:txBody>
          <a:bodyPr tIns="0" bIns="0" lIns="0" rIns="0" wrap="square"/>
          <a:lstStyle/>
          <a:p>
            <a:r>
              <a:rPr smtClean="0"/>
              <a:t>Happy </a:t>
            </a:r>
            <a:r>
              <a:rPr smtClean="0" lang="en-US" u="sng">
                <a:uFill xmlns:manifest="urn:oasis:names:tc:opendocument:xmlns:manifest:1.0">
                  <a:solidFill>
                    <a:srgbClr val=""/>
                  </a:solidFill>
                </a:uFill>
              </a:rPr>
              <a:t>New</a:t>
            </a:r>
            <a:r>
              <a:rPr smtClean="0"/>
              <a:t> Year!</a:t>
            </a:r>
          </a:p>
        </p:txBody>
      </p:sp>
      <p:sp>
        <p:nvSpPr>
          <p:cNvPr name="Content Placeholder 2" id="4"/>
          <p:cNvSpPr>
            <a:spLocks noGrp="1"/>
          </p:cNvSpPr>
          <p:nvPr>
            <p:ph idx="1"/>
          </p:nvPr>
        </p:nvSpPr>
        <p:spPr>
          <a:xfrm xmlns:manifest="urn:oasis:names:tc:opendocument:xmlns:manifest:1.0">
            <a:off x="5151960" y="1769040"/>
            <a:ext cx="4426560" cy="4989240"/>
          </a:xfrm>
          <a:prstGeom prst="rect">
            <a:avLst/>
          </a:prstGeom>
          <a:noFill xmlns:manifest="urn:oasis:names:tc:opendocument:xmlns:manifest:1.0"/>
          <a:ln/>
        </p:spPr>
        <p:txBody>
          <a:bodyPr tIns="0" bIns="0" lIns="0" rIns="0" wrap="square"/>
          <a:lstStyle/>
          <a:p>
            <a:r>
              <a:rPr smtClean="0">
                <a:latin charset="0" typeface="Arial"/>
              </a:rPr>
              <a:t/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 xmlns:dc="http://purl.org/dc/elements/1.1/">
  <TotalTime>0</TotalTime>
  <Words>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xsi="http://www.w3.org/2001/XMLSchema-instance" xmlns:dcterms="http://purl.org/dc/terms/" xmlns:dc="http://purl.org/dc/elements/1.1/" xmlns:dcmitype="http://purl.org/dc/dcmitype/">
  <dc:title>Title</dc:title>
  <dc:creator/>
  <cp:lastModifiedBy>pradeep.n</cp:lastModifiedBy>
  <cp:revision>1</cp:revision>
  <dcterms:created xsi:type="dcterms:W3CDTF">2006-08-16T00:00:00Z</dcterms:created>
  <dcterms:modified xsi:type="dcterms:W3CDTF">2007-04-05T10:53:16Z</dcterms:modified>
</cp:coreProperties>
</file>