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7" autoAdjust="0"/>
    <p:restoredTop sz="94660"/>
  </p:normalViewPr>
  <p:slideViewPr>
    <p:cSldViewPr snapToGrid="0">
      <p:cViewPr varScale="1">
        <p:scale>
          <a:sx n="73" d="100"/>
          <a:sy n="73" d="100"/>
        </p:scale>
        <p:origin x="60" y="9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79489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18127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6439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1538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69558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0263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39546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1308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263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80714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16407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9CAFC0-21C2-4DF6-B8EA-FD54B9FA33C0}" type="datetimeFigureOut">
              <a:rPr lang="en-US" smtClean="0"/>
              <a:t>7/29/2017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C993CD-AC13-4BD0-BC3B-44B91DC615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871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own Arrow 3"/>
          <p:cNvSpPr/>
          <p:nvPr/>
        </p:nvSpPr>
        <p:spPr>
          <a:xfrm rot="10800000">
            <a:off x="5337629" y="0"/>
            <a:ext cx="469900" cy="9017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45033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luke</dc:creator>
  <cp:lastModifiedBy>luke</cp:lastModifiedBy>
  <cp:revision>1</cp:revision>
  <dcterms:created xsi:type="dcterms:W3CDTF">2017-07-29T18:46:33Z</dcterms:created>
  <dcterms:modified xsi:type="dcterms:W3CDTF">2017-07-29T18:48:43Z</dcterms:modified>
</cp:coreProperties>
</file>

<file path=docProps/thumbnail.jpeg>
</file>