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57" d="100"/>
          <a:sy n="57" d="100"/>
        </p:scale>
        <p:origin x="78" y="4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662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079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099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648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2503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77901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5804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3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8417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3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53155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CD40AB-2400-443B-987E-C3A5B4383F34}" type="datetimeFigureOut">
              <a:rPr lang="en-US" smtClean="0"/>
              <a:t>11/25/2015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91FD1E-5B66-4072-B93E-0615327648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13695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86000" y="931333"/>
            <a:ext cx="2252133" cy="13208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46038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Luke Benes</dc:creator>
  <cp:lastModifiedBy>Luke Benes</cp:lastModifiedBy>
  <cp:revision>1</cp:revision>
  <dcterms:created xsi:type="dcterms:W3CDTF">2015-11-25T06:01:00Z</dcterms:created>
  <dcterms:modified xsi:type="dcterms:W3CDTF">2015-11-25T06:01:19Z</dcterms:modified>
</cp:coreProperties>
</file>

<file path=docProps/thumbnail.jpeg>
</file>