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i-FI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95" d="100"/>
          <a:sy n="95" d="100"/>
        </p:scale>
        <p:origin x="1194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Otsikko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Alaotsikk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i-FI" smtClean="0"/>
              <a:t>Muokkaa alaotsikon perustyyliä napsautt.</a:t>
            </a:r>
            <a:endParaRPr lang="fi-FI"/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4E2328-17E1-4469-918D-8E3CDE971F2A}" type="datetimeFigureOut">
              <a:rPr lang="fi-FI" smtClean="0"/>
              <a:t>2.6.2017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07323-3A35-47AC-8B73-37E97EE1A613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4259547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Otsikko ja pystysuora tek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Pystysuoran tekstin paikkamerkki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4E2328-17E1-4469-918D-8E3CDE971F2A}" type="datetimeFigureOut">
              <a:rPr lang="fi-FI" smtClean="0"/>
              <a:t>2.6.2017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07323-3A35-47AC-8B73-37E97EE1A613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8811593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Pystysuora otsikko ja tek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ystysuora otsikko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Pystysuoran tekstin paikkamerkki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4E2328-17E1-4469-918D-8E3CDE971F2A}" type="datetimeFigureOut">
              <a:rPr lang="fi-FI" smtClean="0"/>
              <a:t>2.6.2017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07323-3A35-47AC-8B73-37E97EE1A613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9203557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Otsikko ja sisält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Sisällön paikkamerkk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4E2328-17E1-4469-918D-8E3CDE971F2A}" type="datetimeFigureOut">
              <a:rPr lang="fi-FI" smtClean="0"/>
              <a:t>2.6.2017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07323-3A35-47AC-8B73-37E97EE1A613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3401878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Osan ylätunnis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Tekstin paikkamerkki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4E2328-17E1-4469-918D-8E3CDE971F2A}" type="datetimeFigureOut">
              <a:rPr lang="fi-FI" smtClean="0"/>
              <a:t>2.6.2017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07323-3A35-47AC-8B73-37E97EE1A613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8986395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Kaksi sisältökohdet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Sisällön paikkamerkki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Sisällön paikkamerkki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5" name="Päivämäärän paikkamerkki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4E2328-17E1-4469-918D-8E3CDE971F2A}" type="datetimeFigureOut">
              <a:rPr lang="fi-FI" smtClean="0"/>
              <a:t>2.6.2017</a:t>
            </a:fld>
            <a:endParaRPr lang="fi-FI"/>
          </a:p>
        </p:txBody>
      </p:sp>
      <p:sp>
        <p:nvSpPr>
          <p:cNvPr id="6" name="Alatunnisteen paikkamerk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Dian numeron paikkamerkki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07323-3A35-47AC-8B73-37E97EE1A613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40997162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tai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Tekstin paikkamerkki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4" name="Sisällön paikkamerkki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5" name="Tekstin paikkamerkki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6" name="Sisällön paikkamerkki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7" name="Päivämäärän paikkamerkki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4E2328-17E1-4469-918D-8E3CDE971F2A}" type="datetimeFigureOut">
              <a:rPr lang="fi-FI" smtClean="0"/>
              <a:t>2.6.2017</a:t>
            </a:fld>
            <a:endParaRPr lang="fi-FI"/>
          </a:p>
        </p:txBody>
      </p:sp>
      <p:sp>
        <p:nvSpPr>
          <p:cNvPr id="8" name="Alatunnisteen paikkamerk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9" name="Dian numeron paikkamerkki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07323-3A35-47AC-8B73-37E97EE1A613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9683622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Vain otsikk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Päivämäärän paikkamerkki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4E2328-17E1-4469-918D-8E3CDE971F2A}" type="datetimeFigureOut">
              <a:rPr lang="fi-FI" smtClean="0"/>
              <a:t>2.6.2017</a:t>
            </a:fld>
            <a:endParaRPr lang="fi-FI"/>
          </a:p>
        </p:txBody>
      </p:sp>
      <p:sp>
        <p:nvSpPr>
          <p:cNvPr id="4" name="Alatunnisteen paikkamerk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5" name="Dian numeron paikkamerkki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07323-3A35-47AC-8B73-37E97EE1A613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8601164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yhjä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äivämäärän paikkamerkki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4E2328-17E1-4469-918D-8E3CDE971F2A}" type="datetimeFigureOut">
              <a:rPr lang="fi-FI" smtClean="0"/>
              <a:t>2.6.2017</a:t>
            </a:fld>
            <a:endParaRPr lang="fi-FI"/>
          </a:p>
        </p:txBody>
      </p:sp>
      <p:sp>
        <p:nvSpPr>
          <p:cNvPr id="3" name="Alatunnisteen paikkamerk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4" name="Dian numeron paikkamerkki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07323-3A35-47AC-8B73-37E97EE1A613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9357617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tsikollinen sisält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Sisällön paikkamerkki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Tekstin paikkamerkki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5" name="Päivämäärän paikkamerkki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4E2328-17E1-4469-918D-8E3CDE971F2A}" type="datetimeFigureOut">
              <a:rPr lang="fi-FI" smtClean="0"/>
              <a:t>2.6.2017</a:t>
            </a:fld>
            <a:endParaRPr lang="fi-FI"/>
          </a:p>
        </p:txBody>
      </p:sp>
      <p:sp>
        <p:nvSpPr>
          <p:cNvPr id="6" name="Alatunnisteen paikkamerk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Dian numeron paikkamerkki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07323-3A35-47AC-8B73-37E97EE1A613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9779478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tsikollinen kuv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Kuvan paikkamerkki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i-FI"/>
          </a:p>
        </p:txBody>
      </p:sp>
      <p:sp>
        <p:nvSpPr>
          <p:cNvPr id="4" name="Tekstin paikkamerkki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5" name="Päivämäärän paikkamerkki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4E2328-17E1-4469-918D-8E3CDE971F2A}" type="datetimeFigureOut">
              <a:rPr lang="fi-FI" smtClean="0"/>
              <a:t>2.6.2017</a:t>
            </a:fld>
            <a:endParaRPr lang="fi-FI"/>
          </a:p>
        </p:txBody>
      </p:sp>
      <p:sp>
        <p:nvSpPr>
          <p:cNvPr id="6" name="Alatunnisteen paikkamerk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Dian numeron paikkamerkki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07323-3A35-47AC-8B73-37E97EE1A613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5960664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on paikkamerkki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Tekstin paikkamerkki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4E2328-17E1-4469-918D-8E3CDE971F2A}" type="datetimeFigureOut">
              <a:rPr lang="fi-FI" smtClean="0"/>
              <a:t>2.6.2017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D07323-3A35-47AC-8B73-37E97EE1A613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3420754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i-FI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3" name="Alaotsikk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4" name="Ellipsi 3"/>
          <p:cNvSpPr/>
          <p:nvPr/>
        </p:nvSpPr>
        <p:spPr>
          <a:xfrm>
            <a:off x="4129873" y="2773345"/>
            <a:ext cx="1979525" cy="194938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8889950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theme/theme1.xml><?xml version="1.0" encoding="utf-8"?>
<a:theme xmlns:a="http://schemas.openxmlformats.org/drawingml/2006/main" name="Office-te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Laajakuva</PresentationFormat>
  <Paragraphs>0</Paragraphs>
  <Slides>1</Slides>
  <Notes>0</Notes>
  <HiddenSlides>0</HiddenSlides>
  <MMClips>0</MMClips>
  <ScaleCrop>false</ScaleCrop>
  <HeadingPairs>
    <vt:vector size="6" baseType="variant">
      <vt:variant>
        <vt:lpstr>Käytetyt fontit</vt:lpstr>
      </vt:variant>
      <vt:variant>
        <vt:i4>3</vt:i4>
      </vt:variant>
      <vt:variant>
        <vt:lpstr>Teema</vt:lpstr>
      </vt:variant>
      <vt:variant>
        <vt:i4>1</vt:i4>
      </vt:variant>
      <vt:variant>
        <vt:lpstr>Dian otsikot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Office-teema</vt:lpstr>
      <vt:lpstr>PowerPoint-esitys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2017-06-02T18:41:15Z</dcterms:created>
  <dcterms:modified xsi:type="dcterms:W3CDTF">2017-06-02T18:41:20Z</dcterms:modified>
</cp:coreProperties>
</file>

<file path=docProps/thumbnail.jpeg>
</file>