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13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altLang="zh-CN" smtClean="0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Rounded Rectangle 6"/>
          <p:cNvSpPr/>
          <p:nvPr userDrawn="1"/>
        </p:nvSpPr>
        <p:spPr>
          <a:xfrm>
            <a:off x="2133600" y="1066800"/>
            <a:ext cx="4953000" cy="35052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000" baseline="0" dirty="0" smtClean="0"/>
              <a:t>Rounded rectangle in master page</a:t>
            </a:r>
            <a:endParaRPr lang="zh-CN" altLang="en-US" sz="4000" dirty="0"/>
          </a:p>
        </p:txBody>
      </p:sp>
    </p:spTree>
    <p:extLst>
      <p:ext uri="{BB962C8B-B14F-4D97-AF65-F5344CB8AC3E}">
        <p14:creationId xmlns:p14="http://schemas.microsoft.com/office/powerpoint/2010/main" val="26104435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22012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505248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8957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955742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321025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590954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102079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211344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070300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68724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3CE80F-6F5F-45F7-ABDD-CDDFCB7134B7}" type="datetimeFigureOut">
              <a:rPr lang="zh-CN" altLang="en-US" smtClean="0"/>
              <a:t>2014/4/25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BE506-5143-4A55-8AB9-9266D976B29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60984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592663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IBM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 Yin</dc:creator>
  <cp:lastModifiedBy>Steve Yin</cp:lastModifiedBy>
  <cp:revision>1</cp:revision>
  <dcterms:created xsi:type="dcterms:W3CDTF">2014-04-25T09:57:50Z</dcterms:created>
  <dcterms:modified xsi:type="dcterms:W3CDTF">2014-04-25T10:00:14Z</dcterms:modified>
</cp:coreProperties>
</file>

<file path=docProps/thumbnail.jpeg>
</file>