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8870040" cy="438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696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US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2B791E45-6E5C-43F3-97E6-55C08EA3C2D7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2377440" y="2377440"/>
            <a:ext cx="1737360" cy="1097280"/>
          </a:xfrm>
          <a:prstGeom prst="roundRect">
            <a:avLst>
              <a:gd fmla="val 3600" name="adj"/>
            </a:avLst>
          </a:prstGeom>
          <a:solidFill>
            <a:srgbClr val="cfe7f5"/>
          </a:solidFill>
          <a:ln>
            <a:solidFill>
              <a:srgbClr val="808080"/>
            </a:solidFill>
          </a:ln>
        </p:spPr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