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hu-HU" sz="4400" spc="-1" strike="noStrike">
                <a:latin typeface="Arial"/>
              </a:rPr>
              <a:t>Click to edit the title text format</a:t>
            </a:r>
            <a:endParaRPr b="0" lang="hu-HU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pc="-1" strike="noStrike">
                <a:latin typeface="Arial"/>
              </a:rPr>
              <a:t>Click to edit the outline text format</a:t>
            </a:r>
            <a:endParaRPr b="0" lang="hu-HU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800" spc="-1" strike="noStrike">
                <a:latin typeface="Arial"/>
              </a:rPr>
              <a:t>Second Outline Level</a:t>
            </a:r>
            <a:endParaRPr b="0" lang="hu-HU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400" spc="-1" strike="noStrike">
                <a:latin typeface="Arial"/>
              </a:rPr>
              <a:t>Third Outline Level</a:t>
            </a:r>
            <a:endParaRPr b="0" lang="hu-HU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000" spc="-1" strike="noStrike">
                <a:latin typeface="Arial"/>
              </a:rPr>
              <a:t>Fourth Outline Level</a:t>
            </a:r>
            <a:endParaRPr b="0" lang="hu-HU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Fifth Outline Level</a:t>
            </a:r>
            <a:endParaRPr b="0" lang="hu-HU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Sixth Outline Level</a:t>
            </a:r>
            <a:endParaRPr b="0" lang="hu-HU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Seventh Outline Level</a:t>
            </a:r>
            <a:endParaRPr b="0" lang="hu-HU" sz="20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</p:spPr>
        <p:txBody>
          <a:bodyPr lIns="0" rIns="0" tIns="0" bIns="0"/>
          <a:p>
            <a:r>
              <a:rPr b="0" lang="hu-HU" sz="1400" spc="-1" strike="noStrike">
                <a:latin typeface="Times New Roman"/>
              </a:rPr>
              <a:t>&lt;date/time&gt;</a:t>
            </a:r>
            <a:endParaRPr b="0" lang="hu-HU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7227360" y="5165280"/>
            <a:ext cx="3195000" cy="39060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b="0" lang="hu-HU" sz="1400" spc="-1" strike="noStrike">
                <a:latin typeface="Times New Roman"/>
              </a:rPr>
              <a:t>&lt;footer&gt;</a:t>
            </a:r>
            <a:endParaRPr b="0" lang="hu-HU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</p:spPr>
        <p:txBody>
          <a:bodyPr lIns="0" rIns="0" tIns="0" bIns="0"/>
          <a:p>
            <a:pPr algn="r"/>
            <a:fld id="{0469AC29-B7E5-4B44-91E5-5E5E523D1601}" type="slidenum">
              <a:rPr b="0" lang="hu-HU" sz="1400" spc="-1" strike="noStrike">
                <a:latin typeface="Times New Roman"/>
              </a:rPr>
              <a:t>&lt;number&gt;</a:t>
            </a:fld>
            <a:endParaRPr b="0" lang="hu-HU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CustomShape 1"/>
          <p:cNvSpPr/>
          <p:nvPr/>
        </p:nvSpPr>
        <p:spPr>
          <a:xfrm>
            <a:off x="6048000" y="1728000"/>
            <a:ext cx="1152000" cy="1008000"/>
          </a:xfrm>
          <a:prstGeom prst="rect">
            <a:avLst/>
          </a:prstGeom>
          <a:solidFill>
            <a:srgbClr val="729fcf"/>
          </a:solidFill>
          <a:ln>
            <a:solidFill>
              <a:srgbClr val="3465a4"/>
            </a:solidFill>
          </a:ln>
          <a:effectLst>
            <a:outerShdw dist="179718" dir="2700000">
              <a:srgbClr val="ed1c24"/>
            </a:outerShdw>
          </a:effectLst>
        </p:spPr>
        <p:style>
          <a:lnRef idx="0"/>
          <a:fillRef idx="0"/>
          <a:effectRef idx="0"/>
          <a:fontRef idx="minor"/>
        </p:style>
      </p:sp>
      <p:sp>
        <p:nvSpPr>
          <p:cNvPr id="42" name="TextShape 2"/>
          <p:cNvSpPr txBox="1"/>
          <p:nvPr/>
        </p:nvSpPr>
        <p:spPr>
          <a:xfrm>
            <a:off x="1440000" y="1656000"/>
            <a:ext cx="2808000" cy="1368000"/>
          </a:xfrm>
          <a:prstGeom prst="rect">
            <a:avLst/>
          </a:prstGeom>
          <a:solidFill>
            <a:srgbClr val="f58220"/>
          </a:solidFill>
          <a:ln>
            <a:noFill/>
          </a:ln>
        </p:spPr>
        <p:txBody>
          <a:bodyPr lIns="90000" rIns="90000" tIns="45000" bIns="45000"/>
          <a:p>
            <a:r>
              <a:rPr b="0" lang="hu-HU" sz="1800" spc="-1" strike="noStrike">
                <a:latin typeface="Arial"/>
              </a:rPr>
              <a:t>Text</a:t>
            </a:r>
            <a:endParaRPr b="0" lang="hu-HU" sz="1800" spc="-1" strike="noStrike">
              <a:latin typeface="Arial"/>
            </a:endParaRP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Application>LibreOfficeDev/6.0.0.0.alpha0$Windows_x86 LibreOffice_project/f70e978f4bf223d7edbb4c3a981f46938a3b3ed1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2017-08-14T05:36:07Z</dcterms:created>
  <dc:creator/>
  <dc:description/>
  <dc:language>hu-HU</dc:language>
  <cp:lastModifiedBy/>
  <dcterms:modified xsi:type="dcterms:W3CDTF">2017-08-14T05:38:37Z</dcterms:modified>
  <cp:revision>1</cp:revision>
  <dc:subject/>
  <dc:title/>
</cp:coreProperties>
</file>