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797" autoAdjust="0"/>
    <p:restoredTop sz="94709" autoAdjust="0"/>
  </p:normalViewPr>
  <p:slideViewPr>
    <p:cSldViewPr>
      <p:cViewPr>
        <p:scale>
          <a:sx n="75" d="100"/>
          <a:sy n="75" d="100"/>
        </p:scale>
        <p:origin x="-360" y="-6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6D8C83-CD5F-4305-82CC-EB264AA81AED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031F98-2C68-4F99-AE7A-6A05F7E83E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ACD941-44EE-4B9C-A7A8-6BDC15213669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2F8FF3-50D0-435B-A0B6-91EBB45E1DE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5974B5-EA10-4F9A-8B0C-C057B60837FF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33F805-8A68-4CA9-8CAB-56580CEA9E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AA2E65-2E56-4966-B19F-753440317833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07520A-BDA0-475D-8867-92FEB297312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480BD3-E613-4F3C-B692-9D2551E92776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B429B1-BF73-4358-AD34-54E747045F2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DBB145-45CA-484C-BFE3-60930AB88243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FD4DCB-30C0-43A7-BEDA-25416FF4AD0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F8E4F9-72AD-4387-85AE-0542474BC49D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B48EBE-BEBC-4539-9B34-8B31726E67A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79AFF0-4291-4879-B5E9-E5597BECE48E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1CF620-7F5D-4103-84E2-98FD304321F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285B49-A131-4F59-92B5-1D92CA917428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E9211D-CAB9-42AA-A0EB-FDED453BAAF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D0303A-AE81-4533-9773-50421BA56A22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7DC80C-D8BC-4095-80F2-7BE2B6474F9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86AD57-90C2-4927-849A-CB2EC3E1484D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7CB56D-80E9-41B7-ADC1-EE5DB6BDCD4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66">
            <a:alpha val="52156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4339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76D70F60-81B6-4A56-9B0F-BB155D90056D}" type="datetimeFigureOut">
              <a:rPr lang="ru-RU"/>
              <a:pPr>
                <a:defRPr/>
              </a:pPr>
              <a:t>18.05.2011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2A992AF-FC2D-45EE-A29F-B4FC8C2325A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0" r:id="rId2"/>
    <p:sldLayoutId id="2147483669" r:id="rId3"/>
    <p:sldLayoutId id="2147483668" r:id="rId4"/>
    <p:sldLayoutId id="2147483667" r:id="rId5"/>
    <p:sldLayoutId id="2147483666" r:id="rId6"/>
    <p:sldLayoutId id="2147483665" r:id="rId7"/>
    <p:sldLayoutId id="2147483664" r:id="rId8"/>
    <p:sldLayoutId id="2147483663" r:id="rId9"/>
    <p:sldLayoutId id="2147483662" r:id="rId10"/>
    <p:sldLayoutId id="2147483661" r:id="rId11"/>
  </p:sldLayoutIdLst>
  <p:transition>
    <p:dissolve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Прямоугольник 21"/>
          <p:cNvSpPr/>
          <p:nvPr/>
        </p:nvSpPr>
        <p:spPr>
          <a:xfrm>
            <a:off x="620685" y="2255401"/>
            <a:ext cx="8215370" cy="2123658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be-BY" sz="4400" b="1" dirty="0">
                <a:ln w="1905"/>
                <a:gradFill>
                  <a:gsLst>
                    <a:gs pos="0">
                      <a:srgbClr val="F79646">
                        <a:shade val="20000"/>
                        <a:satMod val="200000"/>
                      </a:srgbClr>
                    </a:gs>
                    <a:gs pos="78000">
                      <a:srgbClr val="F79646">
                        <a:tint val="90000"/>
                        <a:shade val="89000"/>
                        <a:satMod val="220000"/>
                      </a:srgbClr>
                    </a:gs>
                    <a:gs pos="100000">
                      <a:srgbClr val="F79646">
                        <a:tint val="12000"/>
                        <a:satMod val="255000"/>
                      </a:srgb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latin typeface="Monotype Corsiva" pitchFamily="66" charset="0"/>
              </a:rPr>
              <a:t>Абласны агляд-конкурс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be-BY" sz="4400" b="1" dirty="0">
                <a:ln w="1905"/>
                <a:gradFill>
                  <a:gsLst>
                    <a:gs pos="0">
                      <a:srgbClr val="F79646">
                        <a:shade val="20000"/>
                        <a:satMod val="200000"/>
                      </a:srgbClr>
                    </a:gs>
                    <a:gs pos="78000">
                      <a:srgbClr val="F79646">
                        <a:tint val="90000"/>
                        <a:shade val="89000"/>
                        <a:satMod val="220000"/>
                      </a:srgbClr>
                    </a:gs>
                    <a:gs pos="100000">
                      <a:srgbClr val="F79646">
                        <a:tint val="12000"/>
                        <a:satMod val="255000"/>
                      </a:srgb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latin typeface="Monotype Corsiva" pitchFamily="66" charset="0"/>
              </a:rPr>
              <a:t>“Суквецце талентаў”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be-BY" sz="4400" b="1" dirty="0">
                <a:ln w="1905"/>
                <a:gradFill>
                  <a:gsLst>
                    <a:gs pos="0">
                      <a:srgbClr val="F79646">
                        <a:shade val="20000"/>
                        <a:satMod val="200000"/>
                      </a:srgbClr>
                    </a:gs>
                    <a:gs pos="78000">
                      <a:srgbClr val="F79646">
                        <a:tint val="90000"/>
                        <a:shade val="89000"/>
                        <a:satMod val="220000"/>
                      </a:srgbClr>
                    </a:gs>
                    <a:gs pos="100000">
                      <a:srgbClr val="F79646">
                        <a:tint val="12000"/>
                        <a:satMod val="255000"/>
                      </a:srgb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latin typeface="Monotype Corsiva" pitchFamily="66" charset="0"/>
              </a:rPr>
              <a:t>аматарскай мастацкай творчасці</a:t>
            </a:r>
            <a:endParaRPr lang="ru-RU" sz="4400" b="1" dirty="0">
              <a:ln w="1905"/>
              <a:gradFill>
                <a:gsLst>
                  <a:gs pos="0">
                    <a:srgbClr val="F79646">
                      <a:shade val="20000"/>
                      <a:satMod val="200000"/>
                    </a:srgbClr>
                  </a:gs>
                  <a:gs pos="78000">
                    <a:srgbClr val="F79646">
                      <a:tint val="90000"/>
                      <a:shade val="89000"/>
                      <a:satMod val="220000"/>
                    </a:srgbClr>
                  </a:gs>
                  <a:gs pos="100000">
                    <a:srgbClr val="F79646">
                      <a:tint val="12000"/>
                      <a:satMod val="255000"/>
                    </a:srgb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  <a:latin typeface="Monotype Corsiva" pitchFamily="66" charset="0"/>
            </a:endParaRP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155" decel="100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1155" decel="100000"/>
                                        <p:tgtEl>
                                          <p:spTgt spid="22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845" accel="100000" fill="hold">
                                          <p:stCondLst>
                                            <p:cond delay="115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1155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845" accel="100000" fill="hold">
                                          <p:stCondLst>
                                            <p:cond delay="115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1155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845" accel="100000" fill="hold">
                                          <p:stCondLst>
                                            <p:cond delay="115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998</TotalTime>
  <Words>0</Words>
  <Application>Microsoft Office PowerPoint</Application>
  <PresentationFormat>Экран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4" baseType="lpstr">
      <vt:lpstr>Arial</vt:lpstr>
      <vt:lpstr>Calibri</vt:lpstr>
      <vt:lpstr>Тема Office</vt:lpstr>
      <vt:lpstr>Слайд 1</vt:lpstr>
    </vt:vector>
  </TitlesOfParts>
  <Company>home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Ученик</cp:lastModifiedBy>
  <cp:revision>93</cp:revision>
  <dcterms:created xsi:type="dcterms:W3CDTF">2011-05-12T03:31:19Z</dcterms:created>
  <dcterms:modified xsi:type="dcterms:W3CDTF">2011-05-18T10:02:47Z</dcterms:modified>
</cp:coreProperties>
</file>