
<file path=[Content_Types].xml><?xml version="1.0" encoding="utf-8"?>
<Types xmlns="http://schemas.openxmlformats.org/package/2006/content-types">
  <Override PartName="/_rels/.rels" ContentType="application/vnd.openxmlformats-package.relationships+xml"/>
  <Override PartName="/ppt/_rels/presentation.xml.rels" ContentType="application/vnd.openxmlformats-package.relationships+xml"/>
  <Override PartName="/ppt/slideLayouts/slideLayout6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_rels/slideLayout10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9.xml.rels" ContentType="application/vnd.openxmlformats-package.relationships+xml"/>
  <Override PartName="/ppt/slideLayouts/_rels/slideLayout1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12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3.xml.rels" ContentType="application/vnd.openxmlformats-package.relationships+xml"/>
  <Override PartName="/ppt/slideLayouts/slideLayout4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2.xml" ContentType="application/vnd.openxmlformats-officedocument.presentationml.slideLayout+xml"/>
  <Override PartName="/ppt/presentation.xml" ContentType="application/vnd.openxmlformats-officedocument.presentationml.presentation.main+xml"/>
  <Override PartName="/ppt/slides/_rels/slide2.xml.rels" ContentType="application/vnd.openxmlformats-package.relationships+xml"/>
  <Override PartName="/ppt/slides/_rels/slide1.xml.rels" ContentType="application/vnd.openxmlformats-package.relationshi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Masters/slideMaster1.xml" ContentType="application/vnd.openxmlformats-officedocument.presentationml.slideMaster+xml"/>
  <Override PartName="/ppt/slideMasters/_rels/slideMaster1.xml.rels" ContentType="application/vnd.openxmlformats-package.relationships+xml"/>
</Types>
</file>

<file path=_rels/.rels><?xml version="1.0" encoding="UTF-8"?>
<Relationships xmlns="http://schemas.openxmlformats.org/package/2006/relationships"><Relationship Id="rId1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>
  <p:sldMasterIdLst>
    <p:sldMasterId id="2147483648" r:id="rId2"/>
  </p:sldMasterIdLst>
  <p:sldIdLst>
    <p:sldId id="256" r:id="rId3"/>
    <p:sldId id="257" r:id="rId4"/>
  </p:sldIdLst>
  <p:sldSz cx="9144000" cy="6858000"/>
  <p:notesSz cx="7772400" cy="10058400"/>
</p:presentation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" Target="slides/slide1.xml"/><Relationship Id="rId4" Type="http://schemas.openxmlformats.org/officeDocument/2006/relationships/slide" Target="slides/slide2.xml"/>
</Relationships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blank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objOverTx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516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  <p:sp>
        <p:nvSpPr>
          <p:cNvPr id="24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8046360" cy="18968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25" name="PlaceHolder 3"/>
          <p:cNvSpPr>
            <a:spLocks noGrp="1"/>
          </p:cNvSpPr>
          <p:nvPr>
            <p:ph type="body"/>
          </p:nvPr>
        </p:nvSpPr>
        <p:spPr>
          <a:xfrm>
            <a:off x="457200" y="3681720"/>
            <a:ext cx="8046360" cy="18968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fourObj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516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  <p:sp>
        <p:nvSpPr>
          <p:cNvPr id="27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3926160" cy="18968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28" name="PlaceHolder 3"/>
          <p:cNvSpPr>
            <a:spLocks noGrp="1"/>
          </p:cNvSpPr>
          <p:nvPr>
            <p:ph type="body"/>
          </p:nvPr>
        </p:nvSpPr>
        <p:spPr>
          <a:xfrm>
            <a:off x="4579920" y="1604520"/>
            <a:ext cx="3926160" cy="18968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29" name="PlaceHolder 4"/>
          <p:cNvSpPr>
            <a:spLocks noGrp="1"/>
          </p:cNvSpPr>
          <p:nvPr>
            <p:ph type="body"/>
          </p:nvPr>
        </p:nvSpPr>
        <p:spPr>
          <a:xfrm>
            <a:off x="4579920" y="3681720"/>
            <a:ext cx="3926160" cy="18968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30" name="PlaceHolder 5"/>
          <p:cNvSpPr>
            <a:spLocks noGrp="1"/>
          </p:cNvSpPr>
          <p:nvPr>
            <p:ph type="body"/>
          </p:nvPr>
        </p:nvSpPr>
        <p:spPr>
          <a:xfrm>
            <a:off x="457200" y="3681720"/>
            <a:ext cx="3926160" cy="18968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blank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516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  <p:sp>
        <p:nvSpPr>
          <p:cNvPr id="32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3926160" cy="18968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33" name="PlaceHolder 3"/>
          <p:cNvSpPr>
            <a:spLocks noGrp="1"/>
          </p:cNvSpPr>
          <p:nvPr>
            <p:ph type="body"/>
          </p:nvPr>
        </p:nvSpPr>
        <p:spPr>
          <a:xfrm>
            <a:off x="4579920" y="1604520"/>
            <a:ext cx="3926160" cy="18968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x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516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  <p:sp>
        <p:nvSpPr>
          <p:cNvPr id="3" name="PlaceHolder 2"/>
          <p:cNvSpPr>
            <a:spLocks noGrp="1"/>
          </p:cNvSpPr>
          <p:nvPr>
            <p:ph type="subTitle"/>
          </p:nvPr>
        </p:nvSpPr>
        <p:spPr>
          <a:xfrm>
            <a:off x="457200" y="1604520"/>
            <a:ext cx="8046360" cy="397764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obj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516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  <p:sp>
        <p:nvSpPr>
          <p:cNvPr id="5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8046360" cy="39772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woObj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516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  <p:sp>
        <p:nvSpPr>
          <p:cNvPr id="7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3926160" cy="39772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8" name="PlaceHolder 3"/>
          <p:cNvSpPr>
            <a:spLocks noGrp="1"/>
          </p:cNvSpPr>
          <p:nvPr>
            <p:ph type="body"/>
          </p:nvPr>
        </p:nvSpPr>
        <p:spPr>
          <a:xfrm>
            <a:off x="4579920" y="1604520"/>
            <a:ext cx="3926160" cy="39772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itleOnly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516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objOnly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PlaceHolder 1"/>
          <p:cNvSpPr>
            <a:spLocks noGrp="1"/>
          </p:cNvSpPr>
          <p:nvPr>
            <p:ph type="subTitle"/>
          </p:nvPr>
        </p:nvSpPr>
        <p:spPr>
          <a:xfrm>
            <a:off x="457200" y="273600"/>
            <a:ext cx="8229240" cy="530820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woObjAndObj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516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  <p:sp>
        <p:nvSpPr>
          <p:cNvPr id="12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3926160" cy="18968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13" name="PlaceHolder 3"/>
          <p:cNvSpPr>
            <a:spLocks noGrp="1"/>
          </p:cNvSpPr>
          <p:nvPr>
            <p:ph type="body"/>
          </p:nvPr>
        </p:nvSpPr>
        <p:spPr>
          <a:xfrm>
            <a:off x="457200" y="3681720"/>
            <a:ext cx="3926160" cy="18968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14" name="PlaceHolder 4"/>
          <p:cNvSpPr>
            <a:spLocks noGrp="1"/>
          </p:cNvSpPr>
          <p:nvPr>
            <p:ph type="body"/>
          </p:nvPr>
        </p:nvSpPr>
        <p:spPr>
          <a:xfrm>
            <a:off x="4579920" y="1604520"/>
            <a:ext cx="3926160" cy="39772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objAndTwoObj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516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  <p:sp>
        <p:nvSpPr>
          <p:cNvPr id="16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3926160" cy="39772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17" name="PlaceHolder 3"/>
          <p:cNvSpPr>
            <a:spLocks noGrp="1"/>
          </p:cNvSpPr>
          <p:nvPr>
            <p:ph type="body"/>
          </p:nvPr>
        </p:nvSpPr>
        <p:spPr>
          <a:xfrm>
            <a:off x="4579920" y="1604520"/>
            <a:ext cx="3926160" cy="18968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18" name="PlaceHolder 4"/>
          <p:cNvSpPr>
            <a:spLocks noGrp="1"/>
          </p:cNvSpPr>
          <p:nvPr>
            <p:ph type="body"/>
          </p:nvPr>
        </p:nvSpPr>
        <p:spPr>
          <a:xfrm>
            <a:off x="4579920" y="3681720"/>
            <a:ext cx="3926160" cy="18968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woObjOverTx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516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  <p:sp>
        <p:nvSpPr>
          <p:cNvPr id="20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3926160" cy="18968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21" name="PlaceHolder 3"/>
          <p:cNvSpPr>
            <a:spLocks noGrp="1"/>
          </p:cNvSpPr>
          <p:nvPr>
            <p:ph type="body"/>
          </p:nvPr>
        </p:nvSpPr>
        <p:spPr>
          <a:xfrm>
            <a:off x="4579920" y="1604520"/>
            <a:ext cx="3926160" cy="18968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22" name="PlaceHolder 4"/>
          <p:cNvSpPr>
            <a:spLocks noGrp="1"/>
          </p:cNvSpPr>
          <p:nvPr>
            <p:ph type="body"/>
          </p:nvPr>
        </p:nvSpPr>
        <p:spPr>
          <a:xfrm>
            <a:off x="457200" y="3681720"/>
            <a:ext cx="8045640" cy="18968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r>
              <a:rPr lang="en-US"/>
              <a:t>Click to edit the title text format</a:t>
            </a:r>
            <a:endParaRPr/>
          </a:p>
        </p:txBody>
      </p:sp>
      <p:sp>
        <p:nvSpPr>
          <p:cNvPr id="1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8046360" cy="3977280"/>
          </a:xfrm>
          <a:prstGeom prst="rect">
            <a:avLst/>
          </a:prstGeom>
        </p:spPr>
        <p:txBody>
          <a:bodyPr bIns="0" lIns="0" rIns="0" tIns="0" wrap="none"/>
          <a:p>
            <a:pPr>
              <a:buSzPct val="45000"/>
              <a:buFont typeface="StarSymbol"/>
              <a:buChar char=""/>
            </a:pPr>
            <a:r>
              <a:rPr lang="en-US"/>
              <a:t>Click to edit the outline text format</a:t>
            </a:r>
            <a:endParaRPr/>
          </a:p>
          <a:p>
            <a:pPr lvl="1">
              <a:buSzPct val="75000"/>
              <a:buFont typeface="StarSymbol"/>
              <a:buChar char=""/>
            </a:pPr>
            <a:r>
              <a:rPr lang="en-US"/>
              <a:t>Second Outline Level</a:t>
            </a:r>
            <a:endParaRPr/>
          </a:p>
          <a:p>
            <a:pPr lvl="2">
              <a:buSzPct val="45000"/>
              <a:buFont typeface="StarSymbol"/>
              <a:buChar char=""/>
            </a:pPr>
            <a:r>
              <a:rPr lang="en-US"/>
              <a:t>Third Outline Level</a:t>
            </a:r>
            <a:endParaRPr/>
          </a:p>
          <a:p>
            <a:pPr lvl="3">
              <a:buSzPct val="75000"/>
              <a:buFont typeface="StarSymbol"/>
              <a:buChar char=""/>
            </a:pPr>
            <a:r>
              <a:rPr lang="en-US"/>
              <a:t>Fourth Outline Level</a:t>
            </a:r>
            <a:endParaRPr/>
          </a:p>
          <a:p>
            <a:pPr lvl="4">
              <a:buSzPct val="45000"/>
              <a:buFont typeface="StarSymbol"/>
              <a:buChar char=""/>
            </a:pPr>
            <a:r>
              <a:rPr lang="en-US"/>
              <a:t>Fifth Outline Level</a:t>
            </a:r>
            <a:endParaRPr/>
          </a:p>
          <a:p>
            <a:pPr lvl="5">
              <a:buSzPct val="45000"/>
              <a:buFont typeface="StarSymbol"/>
              <a:buChar char=""/>
            </a:pPr>
            <a:r>
              <a:rPr lang="en-US"/>
              <a:t>Sixth Outline Level</a:t>
            </a:r>
            <a:endParaRPr/>
          </a:p>
          <a:p>
            <a:pPr lvl="6">
              <a:buSzPct val="45000"/>
              <a:buFont typeface="StarSymbol"/>
              <a:buChar char=""/>
            </a:pPr>
            <a:r>
              <a:rPr lang="en-US"/>
              <a:t>Seventh Outline Level</a:t>
            </a:r>
            <a:endParaRPr/>
          </a:p>
        </p:txBody>
      </p:sp>
    </p:spTree>
  </p:cSld>
  <p:clrMap accent1="accent1" accent2="accent2" accent3="accent3" accent4="accent4" accent5="accent5" accent6="accent6" bg1="lt1" bg2="lt2" folHlink="folHlink" hlink="hlink" tx1="dk1" tx2="dk2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CustomShape 1"/>
          <p:cNvSpPr/>
          <p:nvPr/>
        </p:nvSpPr>
        <p:spPr>
          <a:xfrm>
            <a:off x="3566160" y="2895840"/>
            <a:ext cx="305640" cy="344880"/>
          </a:xfrm>
          <a:prstGeom prst="rect">
            <a:avLst/>
          </a:prstGeom>
        </p:spPr>
        <p:txBody>
          <a:bodyPr bIns="45000" lIns="90000" rIns="90000" tIns="45000" wrap="none"/>
          <a:p>
            <a:r>
              <a:rPr lang="en-US"/>
              <a:t>1</a:t>
            </a:r>
            <a:endParaRPr/>
          </a:p>
        </p:txBody>
      </p:sp>
      <p:sp>
        <p:nvSpPr>
          <p:cNvPr id="35" name="CustomShape 2"/>
          <p:cNvSpPr/>
          <p:nvPr/>
        </p:nvSpPr>
        <p:spPr>
          <a:xfrm>
            <a:off x="4356360" y="2072880"/>
            <a:ext cx="305640" cy="344880"/>
          </a:xfrm>
          <a:prstGeom prst="rect">
            <a:avLst/>
          </a:prstGeom>
        </p:spPr>
        <p:txBody>
          <a:bodyPr bIns="45000" lIns="90000" rIns="90000" tIns="45000" wrap="none"/>
          <a:p>
            <a:r>
              <a:rPr lang="en-US"/>
              <a:t>2</a:t>
            </a:r>
            <a:endParaRPr/>
          </a:p>
        </p:txBody>
      </p:sp>
      <p:sp>
        <p:nvSpPr>
          <p:cNvPr id="36" name="CustomShape 3"/>
          <p:cNvSpPr/>
          <p:nvPr/>
        </p:nvSpPr>
        <p:spPr>
          <a:xfrm>
            <a:off x="5179320" y="2895840"/>
            <a:ext cx="305640" cy="344880"/>
          </a:xfrm>
          <a:prstGeom prst="rect">
            <a:avLst/>
          </a:prstGeom>
        </p:spPr>
        <p:txBody>
          <a:bodyPr bIns="45000" lIns="90000" rIns="90000" tIns="45000" wrap="none"/>
          <a:p>
            <a:r>
              <a:rPr lang="en-US"/>
              <a:t>3</a:t>
            </a:r>
            <a:endParaRPr/>
          </a:p>
        </p:txBody>
      </p:sp>
      <p:sp>
        <p:nvSpPr>
          <p:cNvPr id="37" name="CustomShape 4"/>
          <p:cNvSpPr/>
          <p:nvPr/>
        </p:nvSpPr>
        <p:spPr>
          <a:xfrm>
            <a:off x="4389120" y="3718800"/>
            <a:ext cx="305640" cy="344880"/>
          </a:xfrm>
          <a:prstGeom prst="rect">
            <a:avLst/>
          </a:prstGeom>
        </p:spPr>
        <p:txBody>
          <a:bodyPr bIns="45000" lIns="90000" rIns="90000" tIns="45000" wrap="none"/>
          <a:p>
            <a:r>
              <a:rPr lang="en-US"/>
              <a:t>4</a:t>
            </a:r>
            <a:endParaRPr/>
          </a:p>
        </p:txBody>
      </p:sp>
      <p:sp>
        <p:nvSpPr>
          <p:cNvPr id="38" name="CustomShape 5"/>
          <p:cNvSpPr/>
          <p:nvPr/>
        </p:nvSpPr>
        <p:spPr>
          <a:xfrm>
            <a:off x="502560" y="5852160"/>
            <a:ext cx="4032360" cy="547200"/>
          </a:xfrm>
          <a:prstGeom prst="rect">
            <a:avLst/>
          </a:prstGeom>
        </p:spPr>
        <p:txBody>
          <a:bodyPr bIns="45000" lIns="90000" rIns="90000" tIns="45000" wrap="none"/>
          <a:p>
            <a:r>
              <a:rPr lang="en-US"/>
              <a:t>Cues in Exp. 1:  A B L R</a:t>
            </a:r>
            <a:endParaRPr/>
          </a:p>
        </p:txBody>
      </p:sp>
      <p:sp>
        <p:nvSpPr>
          <p:cNvPr id="39" name="CustomShape 6"/>
          <p:cNvSpPr/>
          <p:nvPr/>
        </p:nvSpPr>
        <p:spPr>
          <a:xfrm>
            <a:off x="4317120" y="1263960"/>
            <a:ext cx="365400" cy="365400"/>
          </a:xfrm>
          <a:prstGeom prst="rect">
            <a:avLst/>
          </a:prstGeom>
          <a:solidFill>
            <a:srgbClr val="000000"/>
          </a:solidFill>
          <a:ln w="18360">
            <a:solidFill>
              <a:srgbClr val="000000"/>
            </a:solidFill>
            <a:round/>
          </a:ln>
        </p:spPr>
      </p:sp>
      <p:sp>
        <p:nvSpPr>
          <p:cNvPr id="40" name="CustomShape 7"/>
          <p:cNvSpPr/>
          <p:nvPr/>
        </p:nvSpPr>
        <p:spPr>
          <a:xfrm>
            <a:off x="3511080" y="2103120"/>
            <a:ext cx="365400" cy="365400"/>
          </a:xfrm>
          <a:prstGeom prst="rect">
            <a:avLst/>
          </a:prstGeom>
          <a:solidFill>
            <a:srgbClr val="ffffff"/>
          </a:solidFill>
          <a:ln w="18360">
            <a:solidFill>
              <a:srgbClr val="000000"/>
            </a:solidFill>
            <a:round/>
          </a:ln>
        </p:spPr>
      </p:sp>
      <p:sp>
        <p:nvSpPr>
          <p:cNvPr id="41" name="CustomShape 8"/>
          <p:cNvSpPr/>
          <p:nvPr/>
        </p:nvSpPr>
        <p:spPr>
          <a:xfrm>
            <a:off x="5152680" y="3711600"/>
            <a:ext cx="365400" cy="365400"/>
          </a:xfrm>
          <a:prstGeom prst="rect">
            <a:avLst/>
          </a:prstGeom>
          <a:solidFill>
            <a:srgbClr val="ffffff"/>
          </a:solidFill>
          <a:ln w="18360">
            <a:solidFill>
              <a:srgbClr val="000000"/>
            </a:solidFill>
            <a:round/>
          </a:ln>
        </p:spPr>
      </p:sp>
      <p:sp>
        <p:nvSpPr>
          <p:cNvPr id="42" name="CustomShape 9"/>
          <p:cNvSpPr/>
          <p:nvPr/>
        </p:nvSpPr>
        <p:spPr>
          <a:xfrm>
            <a:off x="2760120" y="2926440"/>
            <a:ext cx="365400" cy="365400"/>
          </a:xfrm>
          <a:prstGeom prst="rect">
            <a:avLst/>
          </a:prstGeom>
          <a:solidFill>
            <a:srgbClr val="ffffff"/>
          </a:solidFill>
          <a:ln w="18360">
            <a:solidFill>
              <a:srgbClr val="000000"/>
            </a:solidFill>
            <a:round/>
          </a:ln>
        </p:spPr>
      </p:sp>
      <p:sp>
        <p:nvSpPr>
          <p:cNvPr id="43" name="CustomShape 10"/>
          <p:cNvSpPr/>
          <p:nvPr/>
        </p:nvSpPr>
        <p:spPr>
          <a:xfrm>
            <a:off x="4386600" y="4458240"/>
            <a:ext cx="365400" cy="365400"/>
          </a:xfrm>
          <a:prstGeom prst="rect">
            <a:avLst/>
          </a:prstGeom>
          <a:solidFill>
            <a:srgbClr val="ffffff"/>
          </a:solidFill>
          <a:ln w="18360">
            <a:solidFill>
              <a:srgbClr val="000000"/>
            </a:solidFill>
            <a:round/>
          </a:ln>
        </p:spPr>
      </p:sp>
      <p:sp>
        <p:nvSpPr>
          <p:cNvPr id="44" name="CustomShape 11"/>
          <p:cNvSpPr/>
          <p:nvPr/>
        </p:nvSpPr>
        <p:spPr>
          <a:xfrm>
            <a:off x="3558600" y="3702240"/>
            <a:ext cx="365400" cy="365400"/>
          </a:xfrm>
          <a:prstGeom prst="rect">
            <a:avLst/>
          </a:prstGeom>
          <a:solidFill>
            <a:srgbClr val="000000"/>
          </a:solidFill>
          <a:ln w="18360">
            <a:solidFill>
              <a:srgbClr val="000000"/>
            </a:solidFill>
            <a:round/>
          </a:ln>
        </p:spPr>
      </p:sp>
      <p:sp>
        <p:nvSpPr>
          <p:cNvPr id="45" name="CustomShape 12"/>
          <p:cNvSpPr/>
          <p:nvPr/>
        </p:nvSpPr>
        <p:spPr>
          <a:xfrm>
            <a:off x="6002280" y="2926440"/>
            <a:ext cx="365400" cy="365400"/>
          </a:xfrm>
          <a:prstGeom prst="rect">
            <a:avLst/>
          </a:prstGeom>
          <a:solidFill>
            <a:srgbClr val="000000"/>
          </a:solidFill>
          <a:ln w="18360">
            <a:solidFill>
              <a:srgbClr val="000000"/>
            </a:solidFill>
            <a:round/>
          </a:ln>
        </p:spPr>
      </p:sp>
      <p:sp>
        <p:nvSpPr>
          <p:cNvPr id="46" name="CustomShape 13"/>
          <p:cNvSpPr/>
          <p:nvPr/>
        </p:nvSpPr>
        <p:spPr>
          <a:xfrm>
            <a:off x="4353120" y="2926440"/>
            <a:ext cx="365400" cy="365400"/>
          </a:xfrm>
          <a:prstGeom prst="rect">
            <a:avLst/>
          </a:prstGeom>
          <a:solidFill>
            <a:srgbClr val="000000"/>
          </a:solidFill>
          <a:ln w="18360">
            <a:solidFill>
              <a:srgbClr val="000000"/>
            </a:solidFill>
            <a:round/>
          </a:ln>
        </p:spPr>
      </p:sp>
      <p:sp>
        <p:nvSpPr>
          <p:cNvPr id="47" name="CustomShape 14"/>
          <p:cNvSpPr/>
          <p:nvPr/>
        </p:nvSpPr>
        <p:spPr>
          <a:xfrm>
            <a:off x="5157000" y="2093760"/>
            <a:ext cx="365400" cy="365400"/>
          </a:xfrm>
          <a:prstGeom prst="rect">
            <a:avLst/>
          </a:prstGeom>
          <a:solidFill>
            <a:srgbClr val="ffffff"/>
          </a:solidFill>
          <a:ln w="18360">
            <a:solidFill>
              <a:srgbClr val="000000"/>
            </a:solidFill>
            <a:round/>
          </a:ln>
        </p:spPr>
      </p:sp>
    </p:spTree>
  </p:cSld>
  <p:timing>
    <p:tnLst>
      <p:par>
        <p:cTn dur="indefinite" id="1" nodeType="tmRoot" restart="never">
          <p:childTnLst>
            <p:seq>
              <p:cTn id="2" nodeType="mainSeq">
                <p:childTnLst/>
              </p:cTn>
              <p:prevCondLst>
                <p:cond delay="0" evt="onPrev">
                  <p:tgtEl>
                    <p:sldTgt/>
                  </p:tgtEl>
                </p:cond>
              </p:prevCondLst>
              <p:nextCondLst>
                <p:cond delay="0"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" name="CustomShape 1"/>
          <p:cNvSpPr/>
          <p:nvPr/>
        </p:nvSpPr>
        <p:spPr>
          <a:xfrm>
            <a:off x="286200" y="5852160"/>
            <a:ext cx="4032360" cy="600840"/>
          </a:xfrm>
          <a:prstGeom prst="rect">
            <a:avLst/>
          </a:prstGeom>
        </p:spPr>
        <p:txBody>
          <a:bodyPr bIns="45000" lIns="90000" rIns="90000" tIns="45000" wrap="none"/>
          <a:p>
            <a:r>
              <a:rPr lang="en-US"/>
              <a:t>Cues in Exps. 3–5:  A B L R</a:t>
            </a:r>
            <a:endParaRPr/>
          </a:p>
          <a:p>
            <a:r>
              <a:rPr lang="en-US"/>
              <a:t>Cues in Exp. 2:        A B L R N S E W</a:t>
            </a:r>
            <a:endParaRPr/>
          </a:p>
        </p:txBody>
      </p:sp>
      <p:sp>
        <p:nvSpPr>
          <p:cNvPr id="49" name="CustomShape 2"/>
          <p:cNvSpPr/>
          <p:nvPr/>
        </p:nvSpPr>
        <p:spPr>
          <a:xfrm>
            <a:off x="7883640" y="6060240"/>
            <a:ext cx="331560" cy="344880"/>
          </a:xfrm>
          <a:prstGeom prst="rect">
            <a:avLst/>
          </a:prstGeom>
        </p:spPr>
        <p:txBody>
          <a:bodyPr bIns="45000" lIns="90000" rIns="90000" tIns="45000" wrap="none"/>
          <a:p>
            <a:r>
              <a:rPr lang="en-US"/>
              <a:t>A</a:t>
            </a:r>
            <a:endParaRPr/>
          </a:p>
        </p:txBody>
      </p:sp>
      <p:sp>
        <p:nvSpPr>
          <p:cNvPr id="50" name="CustomShape 3"/>
          <p:cNvSpPr/>
          <p:nvPr/>
        </p:nvSpPr>
        <p:spPr>
          <a:xfrm>
            <a:off x="8393760" y="6305040"/>
            <a:ext cx="331560" cy="344880"/>
          </a:xfrm>
          <a:prstGeom prst="rect">
            <a:avLst/>
          </a:prstGeom>
        </p:spPr>
        <p:txBody>
          <a:bodyPr bIns="45000" lIns="90000" rIns="90000" tIns="45000" wrap="none"/>
          <a:p>
            <a:r>
              <a:rPr lang="en-US"/>
              <a:t>B</a:t>
            </a:r>
            <a:endParaRPr/>
          </a:p>
        </p:txBody>
      </p:sp>
      <p:sp>
        <p:nvSpPr>
          <p:cNvPr id="51" name="CustomShape 4"/>
          <p:cNvSpPr/>
          <p:nvPr/>
        </p:nvSpPr>
        <p:spPr>
          <a:xfrm>
            <a:off x="8358840" y="6545880"/>
            <a:ext cx="305640" cy="344880"/>
          </a:xfrm>
          <a:prstGeom prst="rect">
            <a:avLst/>
          </a:prstGeom>
        </p:spPr>
        <p:txBody>
          <a:bodyPr bIns="45000" lIns="90000" rIns="90000" tIns="45000" wrap="none"/>
          <a:p>
            <a:r>
              <a:rPr lang="en-US"/>
              <a:t>L</a:t>
            </a:r>
            <a:endParaRPr/>
          </a:p>
        </p:txBody>
      </p:sp>
      <p:sp>
        <p:nvSpPr>
          <p:cNvPr id="52" name="CustomShape 5"/>
          <p:cNvSpPr/>
          <p:nvPr/>
        </p:nvSpPr>
        <p:spPr>
          <a:xfrm>
            <a:off x="8400240" y="6292080"/>
            <a:ext cx="343800" cy="344880"/>
          </a:xfrm>
          <a:prstGeom prst="rect">
            <a:avLst/>
          </a:prstGeom>
        </p:spPr>
        <p:txBody>
          <a:bodyPr bIns="45000" lIns="90000" rIns="90000" tIns="45000" wrap="none"/>
          <a:p>
            <a:r>
              <a:rPr lang="en-US"/>
              <a:t>R</a:t>
            </a:r>
            <a:endParaRPr/>
          </a:p>
        </p:txBody>
      </p:sp>
      <p:sp>
        <p:nvSpPr>
          <p:cNvPr id="53" name="CustomShape 6"/>
          <p:cNvSpPr/>
          <p:nvPr/>
        </p:nvSpPr>
        <p:spPr>
          <a:xfrm>
            <a:off x="5284080" y="5852160"/>
            <a:ext cx="3486600" cy="600840"/>
          </a:xfrm>
          <a:prstGeom prst="rect">
            <a:avLst/>
          </a:prstGeom>
        </p:spPr>
        <p:txBody>
          <a:bodyPr bIns="45000" lIns="90000" rIns="90000" tIns="45000" wrap="none"/>
          <a:p>
            <a:r>
              <a:rPr lang="en-US"/>
              <a:t>       </a:t>
            </a:r>
            <a:r>
              <a:rPr lang="en-US"/>
              <a:t>Precues in Exp. 4:  ← → ↑ ↓</a:t>
            </a:r>
            <a:endParaRPr/>
          </a:p>
          <a:p>
            <a:r>
              <a:rPr lang="en-US"/>
              <a:t>       </a:t>
            </a:r>
            <a:r>
              <a:rPr lang="en-US"/>
              <a:t>Precues in Exp. 5:  </a:t>
            </a:r>
            <a:endParaRPr/>
          </a:p>
        </p:txBody>
      </p:sp>
    </p:spTree>
  </p:cSld>
  <p:timing>
    <p:tnLst>
      <p:par>
        <p:cTn dur="indefinite" id="3" nodeType="tmRoot" restart="never">
          <p:childTnLst>
            <p:seq>
              <p:cTn id="4" nodeType="mainSeq">
                <p:childTnLst/>
              </p:cTn>
              <p:prevCondLst>
                <p:cond delay="0" evt="onPrev">
                  <p:tgtEl>
                    <p:sldTgt/>
                  </p:tgtEl>
                </p:cond>
              </p:prevCondLst>
              <p:nextCondLst>
                <p:cond delay="0"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