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1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C0BAD9-9AAB-427B-9B7D-A32A789BEC7B}" type="datetimeFigureOut">
              <a:rPr lang="zh-TW" altLang="en-US" smtClean="0"/>
              <a:t>2015/10/4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10FB8-B87B-4430-8B21-40B598700EB0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 smtClean="0">
                <a:sym typeface="Wingdings" pitchFamily="2" charset="2"/>
              </a:rPr>
              <a:t>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</Words>
  <Application>Microsoft Office PowerPoint</Application>
  <PresentationFormat>如螢幕大小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2" baseType="lpstr">
      <vt:lpstr>Office 佈景主題</vt:lpstr>
      <vt:lpstr>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</dc:title>
  <dc:creator>Thomas</dc:creator>
  <cp:lastModifiedBy>Thomas</cp:lastModifiedBy>
  <cp:revision>2</cp:revision>
  <dcterms:created xsi:type="dcterms:W3CDTF">2015-10-04T02:40:44Z</dcterms:created>
  <dcterms:modified xsi:type="dcterms:W3CDTF">2015-10-04T02:43:26Z</dcterms:modified>
</cp:coreProperties>
</file>

<file path=docProps/thumbnail.jpeg>
</file>