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76904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76904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6638040" y="405936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405936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504000" y="405936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0" lang="en-GB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title text format</a:t>
            </a:r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pPr marL="432000" indent="-324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outline text format</a:t>
            </a:r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1" marL="864000" indent="-324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GB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Second Outline Level</a:t>
            </a:r>
            <a:endParaRPr b="0" lang="en-GB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2" marL="1296000" indent="-288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Third Outline Level</a:t>
            </a:r>
            <a:endParaRPr b="0" lang="en-GB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3" marL="1728000" indent="-216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GB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Fourth Outline Level</a:t>
            </a:r>
            <a:endParaRPr b="0" lang="en-GB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4" marL="2160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Fifth Outline Level</a:t>
            </a:r>
            <a:endParaRPr b="0" lang="en-GB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5" marL="2592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Sixth Outline Level</a:t>
            </a:r>
            <a:endParaRPr b="0" lang="en-GB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6" marL="3024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Seventh Outline Level</a:t>
            </a:r>
            <a:endParaRPr b="0" lang="en-GB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rIns="0" tIns="0" bIns="0"/>
          <a:p>
            <a:r>
              <a:rPr b="0" lang="en-GB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&lt;date/time&gt;</a:t>
            </a:r>
            <a:endParaRPr b="0" lang="en-GB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7227360" y="6887160"/>
            <a:ext cx="3195000" cy="521280"/>
          </a:xfrm>
          <a:prstGeom prst="rect">
            <a:avLst/>
          </a:prstGeom>
        </p:spPr>
        <p:txBody>
          <a:bodyPr lIns="0" rIns="0" tIns="0" bIns="0"/>
          <a:p>
            <a:pPr algn="ctr"/>
            <a:r>
              <a:rPr b="0" lang="en-GB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&lt;footer&gt;</a:t>
            </a:r>
            <a:endParaRPr b="0" lang="en-GB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pPr algn="r"/>
            <a:fld id="{EFEB2A94-DF19-452A-B28C-C99BB69EB412}" type="slidenum">
              <a:rPr b="0" lang="en-GB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&lt;number&gt;</a:t>
            </a:fld>
            <a:endParaRPr b="0" lang="en-GB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GB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Aaa</a:t>
            </a:r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2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GB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Line 1</a:t>
            </a:r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algn="ctr"/>
            <a:r>
              <a:rPr b="0" lang="en-GB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Line 2</a:t>
            </a:r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algn="ctr"/>
            <a:r>
              <a:rPr b="0" lang="en-GB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Line 3</a:t>
            </a:r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Application>LibreOfficeDev/5.4.0.0.alpha0$Linux_X86_64 LibreOffice_project/b862cbdd345ec57c2595629ded6a3969e1e65d56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2017-02-15T16:19:48Z</dcterms:created>
  <dc:creator/>
  <dc:description/>
  <dc:language>en-GB</dc:language>
  <cp:lastModifiedBy/>
  <dcterms:modified xsi:type="dcterms:W3CDTF">2017-02-15T16:22:16Z</dcterms:modified>
  <cp:revision>2</cp:revision>
  <dc:subject/>
  <dc:title/>
</cp:coreProperties>
</file>