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981" autoAdjust="0"/>
    <p:restoredTop sz="94660"/>
  </p:normalViewPr>
  <p:slideViewPr>
    <p:cSldViewPr snapToGrid="0">
      <p:cViewPr varScale="1">
        <p:scale>
          <a:sx n="81" d="100"/>
          <a:sy n="81" d="100"/>
        </p:scale>
        <p:origin x="126" y="78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 smtClean="0"/>
              <a:t>Formatvorlage des Untertitelmasters durch Klicken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4D430E-DE4F-46E5-8811-815D6BBC4D0C}" type="datetimeFigureOut">
              <a:rPr lang="de-DE" smtClean="0"/>
              <a:t>17.07.2017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EBF1BD-33A2-4EAC-923C-55054A02B4C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50905301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4D430E-DE4F-46E5-8811-815D6BBC4D0C}" type="datetimeFigureOut">
              <a:rPr lang="de-DE" smtClean="0"/>
              <a:t>17.07.2017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EBF1BD-33A2-4EAC-923C-55054A02B4C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48440048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4D430E-DE4F-46E5-8811-815D6BBC4D0C}" type="datetimeFigureOut">
              <a:rPr lang="de-DE" smtClean="0"/>
              <a:t>17.07.2017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EBF1BD-33A2-4EAC-923C-55054A02B4C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69180468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4D430E-DE4F-46E5-8811-815D6BBC4D0C}" type="datetimeFigureOut">
              <a:rPr lang="de-DE" smtClean="0"/>
              <a:t>17.07.2017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EBF1BD-33A2-4EAC-923C-55054A02B4C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22832602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4D430E-DE4F-46E5-8811-815D6BBC4D0C}" type="datetimeFigureOut">
              <a:rPr lang="de-DE" smtClean="0"/>
              <a:t>17.07.2017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EBF1BD-33A2-4EAC-923C-55054A02B4C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17570080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4D430E-DE4F-46E5-8811-815D6BBC4D0C}" type="datetimeFigureOut">
              <a:rPr lang="de-DE" smtClean="0"/>
              <a:t>17.07.2017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EBF1BD-33A2-4EAC-923C-55054A02B4C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75136072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4D430E-DE4F-46E5-8811-815D6BBC4D0C}" type="datetimeFigureOut">
              <a:rPr lang="de-DE" smtClean="0"/>
              <a:t>17.07.2017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EBF1BD-33A2-4EAC-923C-55054A02B4C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94117331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4D430E-DE4F-46E5-8811-815D6BBC4D0C}" type="datetimeFigureOut">
              <a:rPr lang="de-DE" smtClean="0"/>
              <a:t>17.07.2017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EBF1BD-33A2-4EAC-923C-55054A02B4C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89068639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4D430E-DE4F-46E5-8811-815D6BBC4D0C}" type="datetimeFigureOut">
              <a:rPr lang="de-DE" smtClean="0"/>
              <a:t>17.07.2017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EBF1BD-33A2-4EAC-923C-55054A02B4C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61346332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4D430E-DE4F-46E5-8811-815D6BBC4D0C}" type="datetimeFigureOut">
              <a:rPr lang="de-DE" smtClean="0"/>
              <a:t>17.07.2017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EBF1BD-33A2-4EAC-923C-55054A02B4C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66259253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4D430E-DE4F-46E5-8811-815D6BBC4D0C}" type="datetimeFigureOut">
              <a:rPr lang="de-DE" smtClean="0"/>
              <a:t>17.07.2017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EBF1BD-33A2-4EAC-923C-55054A02B4C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81092581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84D430E-DE4F-46E5-8811-815D6BBC4D0C}" type="datetimeFigureOut">
              <a:rPr lang="de-DE" smtClean="0"/>
              <a:t>17.07.2017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7EBF1BD-33A2-4EAC-923C-55054A02B4C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9766554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feil nach rechts 3"/>
          <p:cNvSpPr/>
          <p:nvPr/>
        </p:nvSpPr>
        <p:spPr>
          <a:xfrm rot="2323064" flipH="1">
            <a:off x="4516016" y="2313992"/>
            <a:ext cx="1455575" cy="830424"/>
          </a:xfrm>
          <a:prstGeom prst="rightArrow">
            <a:avLst/>
          </a:prstGeom>
          <a:gradFill>
            <a:gsLst>
              <a:gs pos="0">
                <a:srgbClr val="FF0000"/>
              </a:gs>
              <a:gs pos="100000">
                <a:schemeClr val="tx1"/>
              </a:gs>
            </a:gsLst>
            <a:lin ang="5400000" scaled="1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5" name="Pfeil nach unten 4"/>
          <p:cNvSpPr/>
          <p:nvPr/>
        </p:nvSpPr>
        <p:spPr>
          <a:xfrm rot="2891009" flipV="1">
            <a:off x="7695211" y="2002481"/>
            <a:ext cx="700644" cy="1252076"/>
          </a:xfrm>
          <a:prstGeom prst="downArrow">
            <a:avLst/>
          </a:prstGeom>
          <a:gradFill>
            <a:gsLst>
              <a:gs pos="0">
                <a:srgbClr val="FF0000"/>
              </a:gs>
              <a:gs pos="100000">
                <a:schemeClr val="tx1"/>
              </a:gs>
            </a:gsLst>
            <a:lin ang="5400000" scaled="1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86979118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Breitbild</PresentationFormat>
  <Paragraphs>0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PowerPoint-Präsentation</vt:lpstr>
    </vt:vector>
  </TitlesOfParts>
  <Company>Schule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trojahnpa</dc:creator>
  <cp:lastModifiedBy>trojahnpa</cp:lastModifiedBy>
  <cp:revision>3</cp:revision>
  <dcterms:created xsi:type="dcterms:W3CDTF">2017-07-17T06:00:55Z</dcterms:created>
  <dcterms:modified xsi:type="dcterms:W3CDTF">2017-07-17T06:30:43Z</dcterms:modified>
</cp:coreProperties>
</file>

<file path=docProps/thumbnail.jpeg>
</file>