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commentAuthors.xml" ContentType="application/vnd.openxmlformats-officedocument.presentationml.commentAuthors+xml"/>
  <Override PartName="/ppt/slideLayouts/slideLayout10.xml" ContentType="application/vnd.openxmlformats-officedocument.presentationml.slideLayout+xml"/>
  <Override PartName="/ppt/comments/comment1.xml" ContentType="application/vnd.openxmlformats-officedocument.presentationml.comments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sravi" initials="s" lastIdx="1" clrIdx="0"/>
  <p:cmAuthor id="1" name="svege" initials="s" lastIdx="1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71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commentAuthors" Target="commentAuthors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omments/comment1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10-06-02T11:33:26.278" idx="1">
    <p:pos x="2389" y="2212"/>
    <p:text>This is a comment Box.
Please add your comments here.I am a coment.</p:text>
  </p:cm>
</p:cmLst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6/2/2010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6/2/2010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6/2/2010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6/2/2010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6/2/2010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6/2/2010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6/2/2010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omments" Target="../comments/comment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/>
  <cp:lastModifiedBy>svege</cp:lastModifiedBy>
  <cp:revision>2</cp:revision>
  <dcterms:created xsi:type="dcterms:W3CDTF">2006-08-16T00:00:00Z</dcterms:created>
  <dcterms:modified xsi:type="dcterms:W3CDTF">2010-06-02T06:03:27Z</dcterms:modified>
</cp:coreProperties>
</file>

<file path=docProps/thumbnail.jpeg>
</file>