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0" d="100"/>
          <a:sy n="90" d="100"/>
        </p:scale>
        <p:origin x="-1560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666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271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1617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22491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7168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113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50649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134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18067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30953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79227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E867E9-7E75-4F72-A16F-B316A414EEAB}" type="datetimeFigureOut">
              <a:rPr lang="en-US" smtClean="0"/>
              <a:t>10/25/2016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AF0612-B882-4D1B-A537-D441C34F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52266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150000"/>
              </a:lnSpc>
              <a:spcBef>
                <a:spcPts val="1010"/>
              </a:spcBef>
              <a:spcAft>
                <a:spcPts val="110"/>
              </a:spcAft>
            </a:pPr>
            <a:r>
              <a:rPr lang="en-US" dirty="0" smtClean="0"/>
              <a:t>Test</a:t>
            </a:r>
          </a:p>
          <a:p>
            <a:pPr>
              <a:lnSpc>
                <a:spcPct val="150000"/>
              </a:lnSpc>
              <a:spcBef>
                <a:spcPts val="1010"/>
              </a:spcBef>
              <a:spcAft>
                <a:spcPts val="110"/>
              </a:spcAft>
            </a:pPr>
            <a:r>
              <a:rPr lang="en-US" dirty="0" smtClean="0"/>
              <a:t>Test</a:t>
            </a:r>
          </a:p>
          <a:p>
            <a:pPr>
              <a:lnSpc>
                <a:spcPct val="150000"/>
              </a:lnSpc>
              <a:spcBef>
                <a:spcPts val="1010"/>
              </a:spcBef>
              <a:spcAft>
                <a:spcPts val="110"/>
              </a:spcAft>
            </a:pPr>
            <a:r>
              <a:rPr lang="en-US" dirty="0" smtClean="0"/>
              <a:t>test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23999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</dc:creator>
  <cp:lastModifiedBy>t</cp:lastModifiedBy>
  <cp:revision>1</cp:revision>
  <dcterms:created xsi:type="dcterms:W3CDTF">2016-10-25T15:46:34Z</dcterms:created>
  <dcterms:modified xsi:type="dcterms:W3CDTF">2016-10-25T15:47:58Z</dcterms:modified>
</cp:coreProperties>
</file>

<file path=docProps/thumbnail.jpeg>
</file>