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887004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9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8870040" cy="4384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049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88696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nl-NL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25000"/>
              <a:buFont typeface="StarSymbol"/>
              <a:buChar char=""/>
            </a:pPr>
            <a:r>
              <a:rPr lang="nl-NL"/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nl-NL"/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nl-NL"/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nl-NL"/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nl-NL"/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nl-NL"/>
              <a:t>Sixth Outline Level</a:t>
            </a:r>
            <a:endParaRPr/>
          </a:p>
          <a:p>
            <a:pPr lvl="6">
              <a:buSzPct val="25000"/>
              <a:buFont typeface="StarSymbol"/>
              <a:buChar char=""/>
            </a:pPr>
            <a:r>
              <a:rPr lang="nl-NL"/>
              <a:t>Seventh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nl-NL"/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nl-NL"/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0612EB0F-7A5C-4CAF-9171-028E8AD0E796}" type="slidenum">
              <a:rPr lang="nl-NL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8" name="TextShape 2"/>
          <p:cNvSpPr txBox="1"/>
          <p:nvPr/>
        </p:nvSpPr>
        <p:spPr>
          <a:xfrm>
            <a:off x="504000" y="1769040"/>
            <a:ext cx="8870040" cy="4384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9" name="CustomShape 3"/>
          <p:cNvSpPr/>
          <p:nvPr/>
        </p:nvSpPr>
        <p:spPr>
          <a:xfrm>
            <a:off x="2304000" y="2376000"/>
            <a:ext cx="5256000" cy="3168000"/>
          </a:xfrm>
          <a:prstGeom prst="rect">
            <a:avLst/>
          </a:prstGeom>
          <a:solidFill>
            <a:srgbClr val="729fcf"/>
          </a:solidFill>
          <a:ln>
            <a:solidFill>
              <a:srgbClr val="3465af"/>
            </a:solidFill>
          </a:ln>
        </p:spPr>
      </p:sp>
    </p:spTree>
  </p:cSld>
  <p:transition spd="med">
    <p:strips dir="ru"/>
  </p:transition>
  <p:timing>
    <p:tnLst>
      <p:par>
        <p:cTn dur="indefinite" id="1" nodeType="tmRoot" restart="never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