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375080"/>
            <a:ext cx="907164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1960" y="437508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37508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9896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64569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37508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1960" y="437508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375080"/>
            <a:ext cx="907092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fr-FR"/>
              <a:t>Cliquez pour éditer le format du texte-titre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fr-FR"/>
              <a:t>Cliquez pour éditer le format du plan de texte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fr-FR"/>
              <a:t>Second niveau de plan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fr-FR"/>
              <a:t>Troisième niveau de plan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fr-FR"/>
              <a:t>Quatrième niveau de plan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fr-FR"/>
              <a:t>Cinquième niveau de plan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fr-FR"/>
              <a:t>Sixième niveau de plan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fr-FR"/>
              <a:t>Septième niveau de plan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fr-FR"/>
              <a:t>Huitième niveau de plan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fr-FR"/>
              <a:t>Neuvième niveau de plan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fr-FR"/>
              <a:t>&lt;date/heure&gt;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fr-FR"/>
              <a:t>&lt;pied de page&gt;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91916121-2191-4161-B1C1-811171116161}" type="slidenum">
              <a:rPr lang="fr-FR"/>
              <a:t>&lt;numéro&gt;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Shape 1"/>
          <p:cNvSpPr txBox="1"/>
          <p:nvPr/>
        </p:nvSpPr>
        <p:spPr>
          <a:xfrm>
            <a:off x="2711160" y="5681880"/>
            <a:ext cx="4094280" cy="34668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fr-FR"/>
              <a:t>This is test text ,which was then turned</a:t>
            </a:r>
            <a:endParaRPr/>
          </a:p>
        </p:txBody>
      </p:sp>
      <p:sp>
        <p:nvSpPr>
          <p:cNvPr id="38" name="CustomShape 2"/>
          <p:cNvSpPr/>
          <p:nvPr/>
        </p:nvSpPr>
        <p:spPr>
          <a:xfrm>
            <a:off x="5328000" y="5904000"/>
            <a:ext cx="4536000" cy="1152000"/>
          </a:xfrm>
          <a:prstGeom prst="rightArrow">
            <a:avLst>
              <a:gd fmla="val 16200" name="adj1"/>
              <a:gd fmla="val 5400" name="adj2"/>
            </a:avLst>
          </a:prstGeom>
          <a:solidFill>
            <a:srgbClr val="cfe7e5"/>
          </a:solidFill>
          <a:ln>
            <a:solidFill>
              <a:srgbClr val="808080"/>
            </a:solidFill>
          </a:ln>
        </p:spPr>
        <p:txBody>
          <a:bodyPr anchor="ctr" bIns="45000" lIns="90000" rIns="90000" tIns="45000" wrap="none"/>
          <a:p>
            <a:pPr algn="ctr"/>
            <a:r>
              <a:rPr lang="fr-FR"/>
              <a:t>Test text within a horizontal arrow, </a:t>
            </a:r>
            <a:endParaRPr/>
          </a:p>
          <a:p>
            <a:pPr algn="ctr"/>
            <a:r>
              <a:rPr lang="fr-FR"/>
              <a:t>Which was then turned</a:t>
            </a:r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