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5" d="100"/>
          <a:sy n="105" d="100"/>
        </p:scale>
        <p:origin x="-1728" y="-7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4/17/2015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4/17/2015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4/17/2015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4/17/2015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4/17/2015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4/17/2015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4/17/2015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4/17/2015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4/17/2015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4/17/2015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4/17/2015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4/17/2015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18587023"/>
              </p:ext>
            </p:extLst>
          </p:nvPr>
        </p:nvGraphicFramePr>
        <p:xfrm>
          <a:off x="3429000" y="2743200"/>
          <a:ext cx="2286000" cy="37084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286000"/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Synerzip</a:t>
                      </a:r>
                      <a:endParaRPr lang="en-IN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98453745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</Words>
  <Application>Microsoft Office PowerPoint</Application>
  <PresentationFormat>On-screen Show (4:3)</PresentationFormat>
  <Paragraphs>1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synerzip</dc:creator>
  <cp:lastModifiedBy>synerzip</cp:lastModifiedBy>
  <cp:revision>1</cp:revision>
  <dcterms:created xsi:type="dcterms:W3CDTF">2006-08-16T00:00:00Z</dcterms:created>
  <dcterms:modified xsi:type="dcterms:W3CDTF">2015-04-17T09:19:26Z</dcterms:modified>
</cp:coreProperties>
</file>

<file path=docProps/thumbnail.jpeg>
</file>