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36"/>
    <p:restoredTop sz="94643"/>
  </p:normalViewPr>
  <p:slideViewPr>
    <p:cSldViewPr snapToGrid="0" snapToObjects="1">
      <p:cViewPr varScale="1">
        <p:scale>
          <a:sx n="118" d="100"/>
          <a:sy n="118" d="100"/>
        </p:scale>
        <p:origin x="208" y="23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6E0C16-F3C6-7D4D-A41F-A6945F914FE2}" type="datetimeFigureOut">
              <a:rPr lang="en-US" smtClean="0"/>
              <a:t>12/23/16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AA69C4-8CEA-2C4D-AAD7-2DF635D45C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902142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6E0C16-F3C6-7D4D-A41F-A6945F914FE2}" type="datetimeFigureOut">
              <a:rPr lang="en-US" smtClean="0"/>
              <a:t>12/23/16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AA69C4-8CEA-2C4D-AAD7-2DF635D45C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90752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6E0C16-F3C6-7D4D-A41F-A6945F914FE2}" type="datetimeFigureOut">
              <a:rPr lang="en-US" smtClean="0"/>
              <a:t>12/23/16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AA69C4-8CEA-2C4D-AAD7-2DF635D45C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7313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6E0C16-F3C6-7D4D-A41F-A6945F914FE2}" type="datetimeFigureOut">
              <a:rPr lang="en-US" smtClean="0"/>
              <a:t>12/23/16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AA69C4-8CEA-2C4D-AAD7-2DF635D45C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33464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6E0C16-F3C6-7D4D-A41F-A6945F914FE2}" type="datetimeFigureOut">
              <a:rPr lang="en-US" smtClean="0"/>
              <a:t>12/23/16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AA69C4-8CEA-2C4D-AAD7-2DF635D45C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19872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6E0C16-F3C6-7D4D-A41F-A6945F914FE2}" type="datetimeFigureOut">
              <a:rPr lang="en-US" smtClean="0"/>
              <a:t>12/23/16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AA69C4-8CEA-2C4D-AAD7-2DF635D45C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57282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6E0C16-F3C6-7D4D-A41F-A6945F914FE2}" type="datetimeFigureOut">
              <a:rPr lang="en-US" smtClean="0"/>
              <a:t>12/23/16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AA69C4-8CEA-2C4D-AAD7-2DF635D45C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87874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6E0C16-F3C6-7D4D-A41F-A6945F914FE2}" type="datetimeFigureOut">
              <a:rPr lang="en-US" smtClean="0"/>
              <a:t>12/23/16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AA69C4-8CEA-2C4D-AAD7-2DF635D45C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9027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6E0C16-F3C6-7D4D-A41F-A6945F914FE2}" type="datetimeFigureOut">
              <a:rPr lang="en-US" smtClean="0"/>
              <a:t>12/23/16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AA69C4-8CEA-2C4D-AAD7-2DF635D45C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992381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6E0C16-F3C6-7D4D-A41F-A6945F914FE2}" type="datetimeFigureOut">
              <a:rPr lang="en-US" smtClean="0"/>
              <a:t>12/23/16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AA69C4-8CEA-2C4D-AAD7-2DF635D45C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810054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6E0C16-F3C6-7D4D-A41F-A6945F914FE2}" type="datetimeFigureOut">
              <a:rPr lang="en-US" smtClean="0"/>
              <a:t>12/23/16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AA69C4-8CEA-2C4D-AAD7-2DF635D45C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3792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D6E0C16-F3C6-7D4D-A41F-A6945F914FE2}" type="datetimeFigureOut">
              <a:rPr lang="en-US" smtClean="0"/>
              <a:t>12/23/16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AA69C4-8CEA-2C4D-AAD7-2DF635D45C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97201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/>
              <a:t>Hidden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526035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Macintosh PowerPoint</Application>
  <PresentationFormat>Widescreen</PresentationFormat>
  <Paragraphs>1</Paragraphs>
  <Slides>1</Slides>
  <Notes>0</Notes>
  <HiddenSlides>1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Hidden</vt:lpstr>
    </vt:vector>
  </TitlesOfParts>
  <Company/>
  <LinksUpToDate>false</LinksUpToDate>
  <SharedDoc>false</SharedDoc>
  <HyperlinksChanged>false</HyperlinksChanged>
  <AppVersion>15.0029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Hidden</dc:title>
  <dc:creator>Joe Messina</dc:creator>
  <cp:lastModifiedBy>Joe Messina</cp:lastModifiedBy>
  <cp:revision>1</cp:revision>
  <dcterms:created xsi:type="dcterms:W3CDTF">2016-12-23T17:59:28Z</dcterms:created>
  <dcterms:modified xsi:type="dcterms:W3CDTF">2016-12-23T17:59:52Z</dcterms:modified>
</cp:coreProperties>
</file>

<file path=docProps/thumbnail.jpeg>
</file>