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2.xml.rels" ContentType="application/vnd.openxmlformats-package.relationships+xml"/>
  <Override PartName="/ppt/slides/_rels/slide4.xml.rels" ContentType="application/vnd.openxmlformats-package.relationships+xml"/>
  <Override PartName="/ppt/slides/_rels/slide3.xml.rels" ContentType="application/vnd.openxmlformats-package.relationships+xml"/>
  <Override PartName="/ppt/slides/_rels/slide1.xml.rels" ContentType="application/vnd.openxmlformats-package.relationships+xml"/>
  <Override PartName="/ppt/slides/_rels/slide5.xml.rels" ContentType="application/vnd.openxmlformats-package.relationships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 bIns="46800" lIns="90000" rIns="90000" tIns="46800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 bIns="46800" lIns="90000" rIns="90000" tIns="46800"/>
          <a:p>
            <a:pPr>
              <a:buFont typeface="Arial"/>
              <a:buChar char="•"/>
            </a:pPr>
            <a:r>
              <a:rPr lang="en-US"/>
              <a:t>Click to edit the outline text format</a:t>
            </a:r>
            <a:endParaRPr/>
          </a:p>
          <a:p>
            <a:pPr lvl="1">
              <a:buFont typeface="Arial"/>
              <a:buChar char="–"/>
            </a:pPr>
            <a:r>
              <a:rPr lang="en-US"/>
              <a:t>Second Outline Level</a:t>
            </a:r>
            <a:endParaRPr/>
          </a:p>
          <a:p>
            <a:pPr lvl="2">
              <a:buFont typeface="Arial"/>
              <a:buChar char="•"/>
            </a:pPr>
            <a:r>
              <a:rPr lang="en-US"/>
              <a:t>Third Outline Level</a:t>
            </a:r>
            <a:endParaRPr/>
          </a:p>
          <a:p>
            <a:pPr lvl="3">
              <a:buFont typeface="Arial"/>
              <a:buChar char="–"/>
            </a:pPr>
            <a:r>
              <a:rPr lang="en-US"/>
              <a:t>Fourth Outline Level</a:t>
            </a:r>
            <a:endParaRPr/>
          </a:p>
          <a:p>
            <a:pPr lvl="4">
              <a:buFont typeface="Arial"/>
              <a:buChar char="»"/>
            </a:pPr>
            <a:r>
              <a:rPr lang="en-US"/>
              <a:t>Fifth Outline Level</a:t>
            </a:r>
            <a:endParaRPr/>
          </a:p>
          <a:p>
            <a:pPr lvl="5">
              <a:buFont typeface="Arial"/>
              <a:buChar char="»"/>
            </a:pPr>
            <a:r>
              <a:rPr lang="en-US"/>
              <a:t>Sixth Outline Level</a:t>
            </a:r>
            <a:endParaRPr/>
          </a:p>
          <a:p>
            <a:pPr lvl="6">
              <a:buFont typeface="Arial"/>
              <a:buChar char="»"/>
            </a:pPr>
            <a:r>
              <a:rPr lang="en-US"/>
              <a:t>Seventh Outline Level</a:t>
            </a:r>
            <a:endParaRPr/>
          </a:p>
          <a:p>
            <a:pPr lvl="7">
              <a:buFont typeface="Arial"/>
              <a:buChar char="»"/>
            </a:pPr>
            <a:r>
              <a:rPr lang="en-US"/>
              <a:t>Eighth Outline Level</a:t>
            </a:r>
            <a:endParaRPr/>
          </a:p>
          <a:p>
            <a:pPr lvl="8">
              <a:buFont typeface="Arial"/>
              <a:buChar char="»"/>
            </a:pPr>
            <a:r>
              <a:rPr lang="en-US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456840" y="6355080"/>
            <a:ext cx="2133720" cy="368280"/>
          </a:xfrm>
          <a:prstGeom prst="rect">
            <a:avLst/>
          </a:prstGeom>
        </p:spPr>
        <p:txBody>
          <a:bodyPr anchor="ctr" bIns="46800" lIns="90000" rIns="90000" tIns="46800"/>
          <a:p>
            <a:pPr>
              <a:buFont typeface="Arial"/>
              <a:buChar char="•"/>
            </a:pPr>
            <a:r>
              <a:rPr lang="en-US"/>
              <a:t>&lt;date/time&gt;</a:t>
            </a:r>
            <a:endParaRPr/>
          </a:p>
        </p:txBody>
      </p:sp>
      <p:sp>
        <p:nvSpPr>
          <p:cNvPr id="3" name="TextShape 4"/>
          <p:cNvSpPr txBox="1"/>
          <p:nvPr/>
        </p:nvSpPr>
        <p:spPr>
          <a:xfrm>
            <a:off x="3124080" y="6355080"/>
            <a:ext cx="2895840" cy="368280"/>
          </a:xfrm>
          <a:prstGeom prst="rect">
            <a:avLst/>
          </a:prstGeom>
        </p:spPr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6552720" y="6355080"/>
            <a:ext cx="2133720" cy="368280"/>
          </a:xfrm>
          <a:prstGeom prst="rect">
            <a:avLst/>
          </a:prstGeom>
        </p:spPr>
        <p:txBody>
          <a:bodyPr anchor="ctr" bIns="46800" lIns="90000" rIns="90000" tIns="46800"/>
          <a:p>
            <a:pPr>
              <a:buFont typeface="Arial"/>
              <a:buChar char="•"/>
            </a:pPr>
            <a:fld id="{C121F131-51A1-4121-8141-E1C1B1E19111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457200" y="274320"/>
            <a:ext cx="8229600" cy="620280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  <a:buFont typeface="Cambria"/>
              <a:buChar char="•"/>
            </a:pPr>
            <a:r>
              <a:rPr lang="de-DE" sz="2400">
                <a:latin typeface="Cambria"/>
                <a:ea typeface="Tahoma"/>
              </a:rPr>
              <a:t>Standard Colors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de-DE" sz="2400">
                <a:solidFill>
                  <a:srgbClr val="c00000"/>
                </a:solidFill>
                <a:latin typeface="Cambria"/>
                <a:ea typeface="Tahoma"/>
              </a:rPr>
              <a:t>dark red </a:t>
            </a:r>
            <a:r>
              <a:rPr lang="de-DE" sz="2400">
                <a:latin typeface="Cambria"/>
                <a:ea typeface="Tahoma"/>
              </a:rPr>
              <a:t>– </a:t>
            </a:r>
            <a:r>
              <a:rPr lang="de-DE" sz="2400">
                <a:solidFill>
                  <a:srgbClr val="ff0000"/>
                </a:solidFill>
                <a:latin typeface="Cambria"/>
                <a:ea typeface="Tahoma"/>
              </a:rPr>
              <a:t>red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ffc000"/>
                </a:solidFill>
                <a:latin typeface="Cambria"/>
                <a:ea typeface="Tahoma"/>
              </a:rPr>
              <a:t>orange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ffff00"/>
                </a:solidFill>
                <a:latin typeface="Cambria"/>
                <a:ea typeface="Tahoma"/>
              </a:rPr>
              <a:t>yellow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92d050"/>
                </a:solidFill>
                <a:latin typeface="Cambria"/>
                <a:ea typeface="Tahoma"/>
              </a:rPr>
              <a:t>light green </a:t>
            </a:r>
            <a:r>
              <a:rPr lang="de-DE" sz="2400">
                <a:latin typeface="Cambria"/>
                <a:ea typeface="Tahoma"/>
              </a:rPr>
              <a:t>– </a:t>
            </a:r>
            <a:r>
              <a:rPr lang="de-DE" sz="2400">
                <a:solidFill>
                  <a:srgbClr val="00b050"/>
                </a:solidFill>
                <a:latin typeface="Cambria"/>
                <a:ea typeface="Tahoma"/>
              </a:rPr>
              <a:t>green</a:t>
            </a:r>
            <a:r>
              <a:rPr lang="de-DE" sz="2400">
                <a:solidFill>
                  <a:srgbClr val="00b050"/>
                </a:solidFill>
                <a:latin typeface="Cambria"/>
                <a:ea typeface="Tahoma"/>
              </a:rPr>
              <a:t>
</a:t>
            </a:r>
            <a:r>
              <a:rPr lang="de-DE" sz="2400">
                <a:solidFill>
                  <a:srgbClr val="00b0f0"/>
                </a:solidFill>
                <a:latin typeface="Cambria"/>
                <a:ea typeface="Tahoma"/>
              </a:rPr>
              <a:t>light blue </a:t>
            </a:r>
            <a:r>
              <a:rPr lang="de-DE" sz="2400">
                <a:latin typeface="Cambria"/>
                <a:ea typeface="Tahoma"/>
              </a:rPr>
              <a:t>– </a:t>
            </a:r>
            <a:r>
              <a:rPr lang="de-DE" sz="2400">
                <a:solidFill>
                  <a:srgbClr val="0070c0"/>
                </a:solidFill>
                <a:latin typeface="Cambria"/>
                <a:ea typeface="Tahoma"/>
              </a:rPr>
              <a:t>blue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002060"/>
                </a:solidFill>
                <a:latin typeface="Cambria"/>
                <a:ea typeface="Tahoma"/>
              </a:rPr>
              <a:t>dark blue </a:t>
            </a:r>
            <a:r>
              <a:rPr lang="de-DE" sz="2400">
                <a:latin typeface="Cambria"/>
                <a:ea typeface="Tahoma"/>
              </a:rPr>
              <a:t>– </a:t>
            </a:r>
            <a:r>
              <a:rPr lang="de-DE" sz="2400">
                <a:solidFill>
                  <a:srgbClr val="7030a0"/>
                </a:solidFill>
                <a:latin typeface="Cambria"/>
                <a:ea typeface="Tahoma"/>
              </a:rPr>
              <a:t>purple</a:t>
            </a:r>
            <a:r>
              <a:rPr lang="de-DE" sz="2400">
                <a:solidFill>
                  <a:srgbClr val="7030a0"/>
                </a:solidFill>
                <a:latin typeface="Cambria"/>
                <a:ea typeface="Tahoma"/>
              </a:rPr>
              <a:t>
</a:t>
            </a:r>
            <a:r>
              <a:rPr lang="de-DE" sz="2400">
                <a:solidFill>
                  <a:srgbClr val="7030a0"/>
                </a:solidFill>
                <a:latin typeface="Cambria"/>
                <a:ea typeface="Tahoma"/>
              </a:rPr>
              <a:t>
</a:t>
            </a:r>
            <a:r>
              <a:rPr lang="de-DE" sz="2400">
                <a:latin typeface="Cambria"/>
                <a:ea typeface="Tahoma"/>
              </a:rPr>
              <a:t>Some Office 2007 Theme Colors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de-DE" sz="2400">
                <a:latin typeface="Cambria"/>
                <a:ea typeface="Tahoma"/>
              </a:rPr>
              <a:t>black – </a:t>
            </a:r>
            <a:r>
              <a:rPr lang="de-DE" sz="2400">
                <a:solidFill>
                  <a:srgbClr val="eeece1"/>
                </a:solidFill>
                <a:latin typeface="Cambria"/>
                <a:ea typeface="Tahoma"/>
              </a:rPr>
              <a:t>tan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1f497d"/>
                </a:solidFill>
                <a:latin typeface="Cambria"/>
                <a:ea typeface="Tahoma"/>
              </a:rPr>
              <a:t>dark blue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4f81bd"/>
                </a:solidFill>
                <a:latin typeface="Cambria"/>
                <a:ea typeface="Tahoma"/>
              </a:rPr>
              <a:t>blue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c0504d"/>
                </a:solidFill>
                <a:latin typeface="Cambria"/>
                <a:ea typeface="Tahoma"/>
              </a:rPr>
              <a:t>red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9bbb59"/>
                </a:solidFill>
                <a:latin typeface="Cambria"/>
                <a:ea typeface="Tahoma"/>
              </a:rPr>
              <a:t>olive green</a:t>
            </a:r>
            <a:r>
              <a:rPr lang="de-DE" sz="2400">
                <a:solidFill>
                  <a:srgbClr val="9bbb59"/>
                </a:solidFill>
                <a:latin typeface="Cambria"/>
                <a:ea typeface="Tahoma"/>
              </a:rPr>
              <a:t>
</a:t>
            </a:r>
            <a:r>
              <a:rPr lang="de-DE" sz="2400">
                <a:solidFill>
                  <a:srgbClr val="8064a2"/>
                </a:solidFill>
                <a:latin typeface="Cambria"/>
                <a:ea typeface="Tahoma"/>
              </a:rPr>
              <a:t>purple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4bacc6"/>
                </a:solidFill>
                <a:latin typeface="Cambria"/>
                <a:ea typeface="Tahoma"/>
              </a:rPr>
              <a:t>aqua</a:t>
            </a:r>
            <a:r>
              <a:rPr lang="de-DE" sz="2400">
                <a:latin typeface="Cambria"/>
                <a:ea typeface="Tahoma"/>
              </a:rPr>
              <a:t> – </a:t>
            </a:r>
            <a:r>
              <a:rPr lang="de-DE" sz="2400">
                <a:solidFill>
                  <a:srgbClr val="f79646"/>
                </a:solidFill>
                <a:latin typeface="Cambria"/>
                <a:ea typeface="Tahoma"/>
              </a:rPr>
              <a:t>orange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Shape 1"/>
          <p:cNvSpPr txBox="1"/>
          <p:nvPr/>
        </p:nvSpPr>
        <p:spPr>
          <a:xfrm>
            <a:off x="457200" y="274320"/>
            <a:ext cx="8229600" cy="620280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  <a:buFont typeface="Cambria"/>
              <a:buChar char="•"/>
            </a:pPr>
            <a:r>
              <a:rPr lang="de-DE" sz="2400">
                <a:latin typeface="Cambria"/>
                <a:ea typeface="Tahoma"/>
              </a:rPr>
              <a:t>Home&gt;Font&gt;Change Case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Sentence case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lowercase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UPPERCASE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Capitalize Each Word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tOGGLE cASE - tHE QUICK BROWN FOX JUMPS OVER THE LAZY DOG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Shape 1"/>
          <p:cNvSpPr txBox="1"/>
          <p:nvPr/>
        </p:nvSpPr>
        <p:spPr>
          <a:xfrm>
            <a:off x="457200" y="274320"/>
            <a:ext cx="8229600" cy="620280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  <a:buFont typeface="Cambria"/>
              <a:buChar char="•"/>
            </a:pPr>
            <a:r>
              <a:rPr lang="de-DE" sz="2400">
                <a:latin typeface="Cambria"/>
                <a:ea typeface="Tahoma"/>
              </a:rPr>
              <a:t>Home&gt;Font&gt;Character Spacing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de-DE" sz="2400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Very Thight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Tight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Normal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Loose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Very Loose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Kerning for fonts by 78pt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Kerning for fonts by 12pt - The quick brown fox jumps over the lazy dog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Character Spacing expanded by 5pt</a:t>
            </a:r>
            <a:r>
              <a:rPr lang="en-US">
                <a:latin typeface="Cambria"/>
                <a:ea typeface="Tahoma"/>
              </a:rPr>
              <a:t>
</a:t>
            </a:r>
            <a:r>
              <a:rPr lang="en-US">
                <a:latin typeface="Cambria"/>
                <a:ea typeface="Tahoma"/>
              </a:rPr>
              <a:t>Character Spacing condensed by 1pt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Shape 1"/>
          <p:cNvSpPr txBox="1"/>
          <p:nvPr/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b="1" i="1" lang="de-DE" sz="2400"/>
              <a:t>Font Decoration Test 1:</a:t>
            </a:r>
            <a:r>
              <a:rPr lang="de-DE" sz="4000"/>
              <a:t> </a:t>
            </a:r>
            <a:r>
              <a:rPr lang="de-DE" sz="3200">
                <a:solidFill>
                  <a:srgbClr val="800080"/>
                </a:solidFill>
              </a:rPr>
              <a:t>Fonts in Textbox</a:t>
            </a:r>
            <a:endParaRPr/>
          </a:p>
        </p:txBody>
      </p:sp>
      <p:sp>
        <p:nvSpPr>
          <p:cNvPr id="9" name="TextShape 2"/>
          <p:cNvSpPr txBox="1"/>
          <p:nvPr/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/>
          <a:p>
            <a:pPr>
              <a:buFont typeface="Calibri"/>
              <a:buChar char="•"/>
            </a:pPr>
            <a:r>
              <a:rPr lang="de-DE" sz="2800"/>
              <a:t>Arial 28px normal</a:t>
            </a:r>
            <a:r>
              <a:rPr lang="de-DE"/>
              <a:t> </a:t>
            </a:r>
            <a:endParaRPr/>
          </a:p>
          <a:p>
            <a:pPr>
              <a:buFont typeface="Calibri"/>
              <a:buChar char="•"/>
            </a:pPr>
            <a:r>
              <a:rPr lang="de-DE" sz="1400" u="sng"/>
              <a:t>Arial 14px underline</a:t>
            </a:r>
            <a:endParaRPr/>
          </a:p>
          <a:p>
            <a:pPr>
              <a:buFont typeface="Calibri"/>
              <a:buChar char="•"/>
            </a:pPr>
            <a:r>
              <a:rPr b="1" i="1" lang="de-DE" sz="3600"/>
              <a:t>Calibri 36px italic bold</a:t>
            </a:r>
            <a:endParaRPr/>
          </a:p>
          <a:p>
            <a:pPr>
              <a:lnSpc>
                <a:spcPct val="100000"/>
              </a:lnSpc>
              <a:buFont typeface="Courier New"/>
              <a:buChar char="•"/>
            </a:pPr>
            <a:r>
              <a:rPr lang="de-DE" sz="2200">
                <a:latin typeface="Courier New"/>
              </a:rPr>
              <a:t>Courier New 22px shadow</a:t>
            </a:r>
            <a:endParaRPr/>
          </a:p>
          <a:p>
            <a:pPr>
              <a:lnSpc>
                <a:spcPct val="100000"/>
              </a:lnSpc>
              <a:buFont typeface="Book Antiqua"/>
              <a:buChar char="•"/>
            </a:pPr>
            <a:r>
              <a:rPr lang="de-DE" sz="2700" u="sng">
                <a:latin typeface="Book Antiqua"/>
              </a:rPr>
              <a:t>Book Antiqua 27px underline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Shape 1"/>
          <p:cNvSpPr txBox="1"/>
          <p:nvPr/>
        </p:nvSpPr>
        <p:spPr>
          <a:xfrm>
            <a:off x="457200" y="274320"/>
            <a:ext cx="8229600" cy="1143360"/>
          </a:xfrm>
          <a:prstGeom prst="rect">
            <a:avLst/>
          </a:prstGeom>
        </p:spPr>
        <p:txBody>
          <a:bodyPr anchor="ctr"/>
          <a:p>
            <a:pPr algn="ctr">
              <a:buFont typeface="Calibri"/>
              <a:buChar char="•"/>
            </a:pPr>
            <a:r>
              <a:rPr b="1" i="1" lang="de-DE" sz="2400"/>
              <a:t>Font Decoration Test 2:</a:t>
            </a:r>
            <a:r>
              <a:rPr lang="de-DE" sz="4000"/>
              <a:t> </a:t>
            </a:r>
            <a:r>
              <a:rPr lang="de-DE" sz="3200">
                <a:solidFill>
                  <a:srgbClr val="800080"/>
                </a:solidFill>
              </a:rPr>
              <a:t>Fonts in Numbering</a:t>
            </a:r>
            <a:endParaRPr/>
          </a:p>
        </p:txBody>
      </p:sp>
      <p:sp>
        <p:nvSpPr>
          <p:cNvPr id="11" name="TextShape 2"/>
          <p:cNvSpPr txBox="1"/>
          <p:nvPr/>
        </p:nvSpPr>
        <p:spPr>
          <a:xfrm>
            <a:off x="457200" y="1600200"/>
            <a:ext cx="8229600" cy="4525920"/>
          </a:xfrm>
          <a:prstGeom prst="rect">
            <a:avLst/>
          </a:prstGeom>
        </p:spPr>
        <p:txBody>
          <a:bodyPr/>
          <a:p>
            <a:pPr>
              <a:buFont typeface="Arial"/>
              <a:buChar char="•"/>
            </a:pPr>
            <a:r>
              <a:rPr b="1" lang="de-DE" sz="2800"/>
              <a:t>Arial 28px bold</a:t>
            </a:r>
            <a:endParaRPr/>
          </a:p>
          <a:p>
            <a:pPr>
              <a:buFont typeface="Arial"/>
              <a:buChar char="•"/>
            </a:pPr>
            <a:r>
              <a:rPr i="1" lang="de-DE" sz="1400" u="sng"/>
              <a:t>Calibri 14px underline italic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b="1" lang="de-DE" sz="3100">
                <a:latin typeface="Tahoma"/>
              </a:rPr>
              <a:t>Tahoma 31px bold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de-DE" sz="2600">
                <a:latin typeface="Lucida Console"/>
              </a:rPr>
              <a:t>Lucida Console 26px shadow</a:t>
            </a:r>
            <a:endParaRPr/>
          </a:p>
          <a:p>
            <a:pPr>
              <a:buFont typeface="Arial"/>
              <a:buChar char="•"/>
            </a:pPr>
            <a:r>
              <a:rPr lang="de-DE" sz="6400"/>
              <a:t>Calibri 64px normal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