
<file path=[Content_Types].xml><?xml version="1.0" encoding="utf-8"?>
<Types xmlns="http://schemas.openxmlformats.org/package/2006/content-types">
  <Override PartName="/_rels/.rels" ContentType="application/vnd.openxmlformats-package.relationships+xml"/>
  <Override PartName="/ppt/theme/theme1.xml" ContentType="application/vnd.openxmlformats-officedocument.theme+xml"/>
  <Override PartName="/ppt/_rels/presentation.xml.rels" ContentType="application/vnd.openxmlformats-package.relationships+xml"/>
  <Override PartName="/ppt/presentation.xml" ContentType="application/vnd.openxmlformats-officedocument.presentationml.presentation.main+xml"/>
  <Override PartName="/ppt/slideMasters/_rels/slideMaster1.xml.rels" ContentType="application/vnd.openxmlformats-package.relationships+xml"/>
  <Override PartName="/ppt/slideMasters/slideMaster1.xml" ContentType="application/vnd.openxmlformats-officedocument.presentationml.slideMaster+xml"/>
  <Override PartName="/ppt/slideLayouts/_rels/slideLayout1.xml.rels" ContentType="application/vnd.openxmlformats-package.relationships+xml"/>
  <Override PartName="/ppt/slideLayouts/slideLayout1.xml" ContentType="application/vnd.openxmlformats-officedocument.presentationml.slideLayout+xml"/>
  <Override PartName="/ppt/slides/_rels/slide1.xml.rels" ContentType="application/vnd.openxmlformats-package.relationships+xml"/>
  <Override PartName="/ppt/slides/slide1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>
  <p:sldMasterIdLst>
    <p:sldMasterId id="2147483648" r:id="rId2"/>
  </p:sldMasterIdLst>
  <p:sldIdLst>
    <p:sldId id="256" r:id="rId3"/>
  </p:sldIdLst>
  <p:sldSz cx="10080625" cy="7559675"/>
  <p:notesSz cx="7559675" cy="10691812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
</Relationship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itle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r>
              <a:rPr lang="cs-CZ"/>
              <a:t>Klepněte pro úpravu formátu titulního textu</a:t>
            </a:r>
            <a:endParaRPr/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9072000" cy="4988880"/>
          </a:xfrm>
          <a:prstGeom prst="rect">
            <a:avLst/>
          </a:prstGeom>
        </p:spPr>
        <p:txBody>
          <a:bodyPr bIns="0" lIns="0" rIns="0" tIns="0" wrap="none"/>
          <a:p>
            <a:pPr>
              <a:buSzPct val="45000"/>
              <a:buFont typeface="StarSymbol"/>
              <a:buChar char=""/>
            </a:pPr>
            <a:r>
              <a:rPr lang="cs-CZ"/>
              <a:t>Klepněte pro úpravu formátu textu osnovy</a:t>
            </a:r>
            <a:endParaRPr/>
          </a:p>
          <a:p>
            <a:pPr lvl="1">
              <a:buSzPct val="45000"/>
              <a:buFont typeface="StarSymbol"/>
              <a:buChar char=""/>
            </a:pPr>
            <a:r>
              <a:rPr lang="cs-CZ"/>
              <a:t>Druhá úroveň</a:t>
            </a:r>
            <a:endParaRPr/>
          </a:p>
          <a:p>
            <a:pPr lvl="2">
              <a:buSzPct val="75000"/>
              <a:buFont typeface="StarSymbol"/>
              <a:buChar char=""/>
            </a:pPr>
            <a:r>
              <a:rPr lang="cs-CZ"/>
              <a:t>Třetí úroveň</a:t>
            </a:r>
            <a:endParaRPr/>
          </a:p>
          <a:p>
            <a:pPr lvl="3">
              <a:buSzPct val="45000"/>
              <a:buFont typeface="StarSymbol"/>
              <a:buChar char=""/>
            </a:pPr>
            <a:r>
              <a:rPr lang="cs-CZ"/>
              <a:t>Čtvrtá úroveň osnovy</a:t>
            </a:r>
            <a:endParaRPr/>
          </a:p>
          <a:p>
            <a:pPr lvl="4">
              <a:buSzPct val="75000"/>
              <a:buFont typeface="StarSymbol"/>
              <a:buChar char=""/>
            </a:pPr>
            <a:r>
              <a:rPr lang="cs-CZ"/>
              <a:t>Pátá úroveň osnovy</a:t>
            </a:r>
            <a:endParaRPr/>
          </a:p>
          <a:p>
            <a:pPr lvl="5">
              <a:buSzPct val="45000"/>
              <a:buFont typeface="StarSymbol"/>
              <a:buChar char=""/>
            </a:pPr>
            <a:r>
              <a:rPr lang="cs-CZ"/>
              <a:t>Šestá úroveň</a:t>
            </a:r>
            <a:endParaRPr/>
          </a:p>
          <a:p>
            <a:pPr lvl="6">
              <a:buSzPct val="45000"/>
              <a:buFont typeface="StarSymbol"/>
              <a:buChar char=""/>
            </a:pPr>
            <a:r>
              <a:rPr lang="cs-CZ"/>
              <a:t>Sedmá úroveň</a:t>
            </a:r>
            <a:endParaRPr/>
          </a:p>
          <a:p>
            <a:pPr lvl="7">
              <a:buSzPct val="45000"/>
              <a:buFont typeface="StarSymbol"/>
              <a:buChar char=""/>
            </a:pPr>
            <a:r>
              <a:rPr lang="cs-CZ"/>
              <a:t>Osmá úroveň textu</a:t>
            </a:r>
            <a:endParaRPr/>
          </a:p>
          <a:p>
            <a:pPr lvl="8">
              <a:buSzPct val="45000"/>
              <a:buFont typeface="StarSymbol"/>
              <a:buChar char=""/>
            </a:pPr>
            <a:r>
              <a:rPr lang="cs-CZ"/>
              <a:t>Devátá úroveň</a:t>
            </a:r>
            <a:endParaRPr/>
          </a:p>
        </p:txBody>
      </p:sp>
    </p:spTree>
  </p:cSld>
  <p:clrMap accent1="accent1" accent2="accent2" accent3="accent3" accent4="accent4" accent5="accent5" accent6="accent6" bg1="lt1" bg2="lt2" folHlink="folHlink" hlink="hlink" tx1="dk1" tx2="dk2"/>
  <p:sldLayoutIdLst>
    <p:sldLayoutId id="2147483649" r:id="rId2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ustomShape 1"/>
          <p:cNvSpPr/>
          <p:nvPr/>
        </p:nvSpPr>
        <p:spPr>
          <a:xfrm>
            <a:off x="504000" y="346320"/>
            <a:ext cx="9070920" cy="1171440"/>
          </a:xfrm>
          <a:prstGeom prst="rect">
            <a:avLst/>
          </a:prstGeom>
        </p:spPr>
        <p:txBody>
          <a:bodyPr anchor="ctr" bIns="45000" lIns="90000" rIns="90000" tIns="45000"/>
          <a:p>
            <a:pPr algn="ctr"/>
            <a:r>
              <a:rPr lang="cs-CZ"/>
              <a:t>Test presentation</a:t>
            </a:r>
            <a:endParaRPr/>
          </a:p>
        </p:txBody>
      </p:sp>
      <p:sp>
        <p:nvSpPr>
          <p:cNvPr id="3" name="CustomShape 2"/>
          <p:cNvSpPr/>
          <p:nvPr/>
        </p:nvSpPr>
        <p:spPr>
          <a:xfrm>
            <a:off x="504000" y="1814040"/>
            <a:ext cx="9070920" cy="4898520"/>
          </a:xfrm>
          <a:prstGeom prst="rect">
            <a:avLst/>
          </a:prstGeom>
        </p:spPr>
        <p:txBody>
          <a:bodyPr anchor="ctr" bIns="45000" lIns="90000" rIns="90000" tIns="45000"/>
          <a:p>
            <a:pPr algn="ctr"/>
            <a:r>
              <a:rPr lang="cs-CZ"/>
              <a:t>Try to save me and close OOo.</a:t>
            </a:r>
            <a:endParaRPr/>
          </a:p>
        </p:txBody>
      </p:sp>
    </p:spTree>
  </p:cSld>
  <p:timing>
    <p:tnLst>
      <p:par>
        <p:cTn dur="indefinite" id="1" nodeType="tmRoot" restart="never">
          <p:childTnLst>
            <p:seq>
              <p:cTn id="2" nodeType="mainSeq">
                <p:childTnLst/>
              </p:cTn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