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15" r:id="rId1"/>
  </p:sldMasterIdLst>
  <p:notesMasterIdLst>
    <p:notesMasterId r:id="rId3"/>
  </p:notesMasterIdLst>
  <p:sldIdLst>
    <p:sldId id="358" r:id="rId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5pPr>
    <a:lvl6pPr marL="22860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6pPr>
    <a:lvl7pPr marL="27432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7pPr>
    <a:lvl8pPr marL="32004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8pPr>
    <a:lvl9pPr marL="36576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862A8"/>
    <a:srgbClr val="B2B2B2"/>
    <a:srgbClr val="FF0000"/>
    <a:srgbClr val="087EB9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878" autoAdjust="0"/>
    <p:restoredTop sz="91933" autoAdjust="0"/>
  </p:normalViewPr>
  <p:slideViewPr>
    <p:cSldViewPr snapToGrid="0">
      <p:cViewPr>
        <p:scale>
          <a:sx n="70" d="100"/>
          <a:sy n="70" d="100"/>
        </p:scale>
        <p:origin x="-2040" y="-1134"/>
      </p:cViewPr>
      <p:guideLst>
        <p:guide orient="horz" pos="3987"/>
        <p:guide pos="555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fld id="{9DBB3F19-670D-4123-9C3B-96C4C69B105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6826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17" r:id="rId1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9pPr>
    </p:titleStyle>
    <p:bodyStyle>
      <a:lvl1pPr marL="225425" indent="-225425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76263" indent="-2365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2000">
          <a:solidFill>
            <a:schemeClr val="tx1"/>
          </a:solidFill>
          <a:latin typeface="+mn-lt"/>
        </a:defRPr>
      </a:lvl2pPr>
      <a:lvl3pPr marL="914400" indent="-2238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>
          <a:solidFill>
            <a:schemeClr val="tx1"/>
          </a:solidFill>
          <a:latin typeface="+mn-lt"/>
        </a:defRPr>
      </a:lvl3pPr>
      <a:lvl4pPr marL="1265238" indent="-2365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1600">
          <a:solidFill>
            <a:schemeClr val="tx1"/>
          </a:solidFill>
          <a:latin typeface="+mn-lt"/>
        </a:defRPr>
      </a:lvl4pPr>
      <a:lvl5pPr marL="1660525" indent="-234950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5pPr>
      <a:lvl6pPr marL="21177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6pPr>
      <a:lvl7pPr marL="25749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7pPr>
      <a:lvl8pPr marL="30321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8pPr>
      <a:lvl9pPr marL="34893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0" y="6380163"/>
            <a:ext cx="685800" cy="476250"/>
          </a:xfrm>
          <a:prstGeom prst="rect">
            <a:avLst/>
          </a:prstGeom>
        </p:spPr>
        <p:txBody>
          <a:bodyPr/>
          <a:lstStyle/>
          <a:p>
            <a:endParaRPr lang="en-US" smtClean="0"/>
          </a:p>
          <a:p>
            <a:fld id="{EEC2001F-353B-46CA-9895-66B3756BDC3F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6" name="Text Box 21"/>
          <p:cNvSpPr txBox="1">
            <a:spLocks noChangeArrowheads="1"/>
          </p:cNvSpPr>
          <p:nvPr/>
        </p:nvSpPr>
        <p:spPr bwMode="auto">
          <a:xfrm>
            <a:off x="3303587" y="2498441"/>
            <a:ext cx="2564950" cy="1541296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anchor="ctr"/>
          <a:lstStyle/>
          <a:p>
            <a:pPr defTabSz="1306513">
              <a:defRPr/>
            </a:pP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This</a:t>
            </a:r>
            <a:b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Text</a:t>
            </a: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is</a:t>
            </a:r>
            <a:b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Centered</a:t>
            </a:r>
            <a:b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+ Yellow Gradient</a:t>
            </a:r>
            <a:endParaRPr lang="en-US" sz="16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783512152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theme/theme1.xml><?xml version="1.0" encoding="utf-8"?>
<a:theme xmlns:a="http://schemas.openxmlformats.org/drawingml/2006/main" name="CenterTest">
  <a:themeElements>
    <a:clrScheme name="Intel vPro">
      <a:dk1>
        <a:srgbClr val="000000"/>
      </a:dk1>
      <a:lt1>
        <a:srgbClr val="FFFFFF"/>
      </a:lt1>
      <a:dk2>
        <a:srgbClr val="0860A8"/>
      </a:dk2>
      <a:lt2>
        <a:srgbClr val="D8D8D8"/>
      </a:lt2>
      <a:accent1>
        <a:srgbClr val="FF5C00"/>
      </a:accent1>
      <a:accent2>
        <a:srgbClr val="FDB605"/>
      </a:accent2>
      <a:accent3>
        <a:srgbClr val="379900"/>
      </a:accent3>
      <a:accent4>
        <a:srgbClr val="AA014C"/>
      </a:accent4>
      <a:accent5>
        <a:srgbClr val="8B2E90"/>
      </a:accent5>
      <a:accent6>
        <a:srgbClr val="2EA5D5"/>
      </a:accent6>
      <a:hlink>
        <a:srgbClr val="AA014C"/>
      </a:hlink>
      <a:folHlink>
        <a:srgbClr val="379900"/>
      </a:folHlink>
    </a:clrScheme>
    <a:fontScheme name="white_intel_only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dirty="0" smtClean="0">
            <a:solidFill>
              <a:sysClr val="windowText" lastClr="000000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white_intel_only 1">
        <a:dk1>
          <a:srgbClr val="000000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AA014C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white_intel_only 2">
        <a:dk1>
          <a:srgbClr val="000000"/>
        </a:dk1>
        <a:lt1>
          <a:srgbClr val="FFFFFF"/>
        </a:lt1>
        <a:dk2>
          <a:srgbClr val="0860A8"/>
        </a:dk2>
        <a:lt2>
          <a:srgbClr val="567EB9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AA014C"/>
        </a:hlink>
        <a:folHlink>
          <a:srgbClr val="77128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1316</TotalTime>
  <Words>2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CenterTest</vt:lpstr>
      <vt:lpstr>PowerPoint Presentation</vt:lpstr>
    </vt:vector>
  </TitlesOfParts>
  <Company>MiresBall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Gordy Adsit</dc:creator>
  <cp:lastModifiedBy>fstrba</cp:lastModifiedBy>
  <cp:revision>130</cp:revision>
  <dcterms:created xsi:type="dcterms:W3CDTF">2008-12-10T19:12:35Z</dcterms:created>
  <dcterms:modified xsi:type="dcterms:W3CDTF">2014-07-02T19:48:05Z</dcterms:modified>
</cp:coreProperties>
</file>

<file path=docProps/thumbnail.jpeg>
</file>