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7" d="100"/>
          <a:sy n="67" d="100"/>
        </p:scale>
        <p:origin x="-612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2ACB0-8758-49F3-B1BC-439C3464D6E5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39DD7-2A8D-49D3-A876-F6DB738B37C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2ACB0-8758-49F3-B1BC-439C3464D6E5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39DD7-2A8D-49D3-A876-F6DB738B37C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2ACB0-8758-49F3-B1BC-439C3464D6E5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39DD7-2A8D-49D3-A876-F6DB738B37C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2ACB0-8758-49F3-B1BC-439C3464D6E5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39DD7-2A8D-49D3-A876-F6DB738B37C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2ACB0-8758-49F3-B1BC-439C3464D6E5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39DD7-2A8D-49D3-A876-F6DB738B37C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2ACB0-8758-49F3-B1BC-439C3464D6E5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39DD7-2A8D-49D3-A876-F6DB738B37C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2ACB0-8758-49F3-B1BC-439C3464D6E5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39DD7-2A8D-49D3-A876-F6DB738B37C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2ACB0-8758-49F3-B1BC-439C3464D6E5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39DD7-2A8D-49D3-A876-F6DB738B37C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2ACB0-8758-49F3-B1BC-439C3464D6E5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39DD7-2A8D-49D3-A876-F6DB738B37C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2ACB0-8758-49F3-B1BC-439C3464D6E5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39DD7-2A8D-49D3-A876-F6DB738B37C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2ACB0-8758-49F3-B1BC-439C3464D6E5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39DD7-2A8D-49D3-A876-F6DB738B37C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72ACB0-8758-49F3-B1BC-439C3464D6E5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139DD7-2A8D-49D3-A876-F6DB738B37C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ight Arrow 3"/>
          <p:cNvSpPr/>
          <p:nvPr/>
        </p:nvSpPr>
        <p:spPr bwMode="auto">
          <a:xfrm flipH="1">
            <a:off x="1800664" y="2895600"/>
            <a:ext cx="984250" cy="591343"/>
          </a:xfrm>
          <a:prstGeom prst="rightArrow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rPr>
              <a:t>width</a:t>
            </a:r>
          </a:p>
        </p:txBody>
      </p:sp>
      <p:sp>
        <p:nvSpPr>
          <p:cNvPr id="5" name="Right Arrow 4"/>
          <p:cNvSpPr/>
          <p:nvPr/>
        </p:nvSpPr>
        <p:spPr bwMode="auto">
          <a:xfrm>
            <a:off x="3059832" y="2924944"/>
            <a:ext cx="1081088" cy="591343"/>
          </a:xfrm>
          <a:prstGeom prst="rightArrow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rPr>
              <a:t>spacing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PDF Solutions, Inc.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Tobias Burnus</dc:creator>
  <cp:lastModifiedBy>Tobias Burnus</cp:lastModifiedBy>
  <cp:revision>1</cp:revision>
  <dcterms:created xsi:type="dcterms:W3CDTF">2017-02-06T09:59:34Z</dcterms:created>
  <dcterms:modified xsi:type="dcterms:W3CDTF">2017-02-06T10:00:13Z</dcterms:modified>
</cp:coreProperties>
</file>

<file path=docProps/thumbnail.jpeg>
</file>