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92" d="100"/>
          <a:sy n="92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7E593-EADC-4630-B8A3-E2DB1A641E38}" type="datetimeFigureOut">
              <a:rPr lang="en-US" smtClean="0"/>
              <a:t>8/24/2017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F3F65-9BDF-4BEA-8DFD-2175E69CB4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09867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7E593-EADC-4630-B8A3-E2DB1A641E38}" type="datetimeFigureOut">
              <a:rPr lang="en-US" smtClean="0"/>
              <a:t>8/24/2017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F3F65-9BDF-4BEA-8DFD-2175E69CB4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57773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7E593-EADC-4630-B8A3-E2DB1A641E38}" type="datetimeFigureOut">
              <a:rPr lang="en-US" smtClean="0"/>
              <a:t>8/24/2017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F3F65-9BDF-4BEA-8DFD-2175E69CB4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9996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7E593-EADC-4630-B8A3-E2DB1A641E38}" type="datetimeFigureOut">
              <a:rPr lang="en-US" smtClean="0"/>
              <a:t>8/24/2017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F3F65-9BDF-4BEA-8DFD-2175E69CB4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11954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7E593-EADC-4630-B8A3-E2DB1A641E38}" type="datetimeFigureOut">
              <a:rPr lang="en-US" smtClean="0"/>
              <a:t>8/24/2017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F3F65-9BDF-4BEA-8DFD-2175E69CB4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77578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7E593-EADC-4630-B8A3-E2DB1A641E38}" type="datetimeFigureOut">
              <a:rPr lang="en-US" smtClean="0"/>
              <a:t>8/24/2017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F3F65-9BDF-4BEA-8DFD-2175E69CB4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45493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7E593-EADC-4630-B8A3-E2DB1A641E38}" type="datetimeFigureOut">
              <a:rPr lang="en-US" smtClean="0"/>
              <a:t>8/24/2017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F3F65-9BDF-4BEA-8DFD-2175E69CB4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21014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7E593-EADC-4630-B8A3-E2DB1A641E38}" type="datetimeFigureOut">
              <a:rPr lang="en-US" smtClean="0"/>
              <a:t>8/24/2017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F3F65-9BDF-4BEA-8DFD-2175E69CB4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50006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7E593-EADC-4630-B8A3-E2DB1A641E38}" type="datetimeFigureOut">
              <a:rPr lang="en-US" smtClean="0"/>
              <a:t>8/24/2017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F3F65-9BDF-4BEA-8DFD-2175E69CB4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46194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7E593-EADC-4630-B8A3-E2DB1A641E38}" type="datetimeFigureOut">
              <a:rPr lang="en-US" smtClean="0"/>
              <a:t>8/24/2017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F3F65-9BDF-4BEA-8DFD-2175E69CB4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0773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7E593-EADC-4630-B8A3-E2DB1A641E38}" type="datetimeFigureOut">
              <a:rPr lang="en-US" smtClean="0"/>
              <a:t>8/24/2017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F3F65-9BDF-4BEA-8DFD-2175E69CB4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57349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27E593-EADC-4630-B8A3-E2DB1A641E38}" type="datetimeFigureOut">
              <a:rPr lang="en-US" smtClean="0"/>
              <a:t>8/24/2017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BF3F65-9BDF-4BEA-8DFD-2175E69CB4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28317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ckige Klammer rechts 32"/>
          <p:cNvSpPr/>
          <p:nvPr/>
        </p:nvSpPr>
        <p:spPr>
          <a:xfrm>
            <a:off x="1524000" y="1560513"/>
            <a:ext cx="350520" cy="1511300"/>
          </a:xfrm>
          <a:prstGeom prst="rightBracket">
            <a:avLst>
              <a:gd name="adj" fmla="val 71147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" name="Left Bracket 3"/>
          <p:cNvSpPr/>
          <p:nvPr/>
        </p:nvSpPr>
        <p:spPr>
          <a:xfrm>
            <a:off x="10222230" y="1560513"/>
            <a:ext cx="445770" cy="1511300"/>
          </a:xfrm>
          <a:prstGeom prst="leftBracket">
            <a:avLst>
              <a:gd name="adj" fmla="val 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793267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2017-08-23T23:14:04Z</dcterms:created>
  <dcterms:modified xsi:type="dcterms:W3CDTF">2017-08-24T00:03:04Z</dcterms:modified>
</cp:coreProperties>
</file>

<file path=docProps/thumbnail.jpeg>
</file>