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95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32185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03540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37776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0931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8844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42615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61906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7542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67297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51757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636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155925-E01A-41C3-AC3D-4B9B16A6C271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ED7A2D-20BE-4203-8766-FE4319971A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61052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>
          <a:xfrm>
            <a:off x="1331913" y="1600200"/>
            <a:ext cx="7354887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  <a:spcBef>
                <a:spcPts val="863"/>
              </a:spcBef>
              <a:buClr>
                <a:srgbClr val="6600CC"/>
              </a:buClr>
              <a:buSzPct val="120000"/>
              <a:buFont typeface="Wingdings" panose="05000000000000000000" pitchFamily="2" charset="2"/>
              <a:buChar char="ü"/>
            </a:pPr>
            <a:r>
              <a:rPr lang="en-US" altLang="en-US" dirty="0">
                <a:solidFill>
                  <a:srgbClr val="C00000"/>
                </a:solidFill>
              </a:rPr>
              <a:t>A</a:t>
            </a:r>
            <a:endParaRPr lang="he-IL" altLang="en-US" dirty="0" smtClean="0">
              <a:solidFill>
                <a:srgbClr val="C00000"/>
              </a:solidFill>
            </a:endParaRPr>
          </a:p>
          <a:p>
            <a:pPr>
              <a:lnSpc>
                <a:spcPct val="150000"/>
              </a:lnSpc>
              <a:spcBef>
                <a:spcPts val="863"/>
              </a:spcBef>
              <a:buClr>
                <a:srgbClr val="6600CC"/>
              </a:buClr>
              <a:buSzPct val="120000"/>
              <a:buFont typeface="Wingdings 2" panose="05020102010507070707" pitchFamily="18" charset="2"/>
              <a:buChar char="&lt;"/>
            </a:pPr>
            <a:r>
              <a:rPr lang="he-IL" altLang="en-US" dirty="0" smtClean="0">
                <a:solidFill>
                  <a:srgbClr val="FF33CC"/>
                </a:solidFill>
              </a:rPr>
              <a:t>   </a:t>
            </a:r>
            <a:r>
              <a:rPr lang="en-US" altLang="en-US" dirty="0" smtClean="0">
                <a:solidFill>
                  <a:srgbClr val="336600"/>
                </a:solidFill>
              </a:rPr>
              <a:t>B</a:t>
            </a:r>
            <a:endParaRPr lang="he-IL" altLang="en-US" dirty="0" smtClean="0">
              <a:solidFill>
                <a:srgbClr val="336600"/>
              </a:solidFill>
            </a:endParaRPr>
          </a:p>
          <a:p>
            <a:pPr>
              <a:lnSpc>
                <a:spcPct val="150000"/>
              </a:lnSpc>
              <a:spcBef>
                <a:spcPts val="863"/>
              </a:spcBef>
              <a:buClr>
                <a:srgbClr val="6600CC"/>
              </a:buClr>
              <a:buSzPct val="120000"/>
              <a:buFont typeface="Wingdings" panose="05000000000000000000" pitchFamily="2" charset="2"/>
              <a:buChar char=""/>
            </a:pPr>
            <a:r>
              <a:rPr lang="he-IL" altLang="en-US" dirty="0" smtClean="0">
                <a:solidFill>
                  <a:srgbClr val="C00000"/>
                </a:solidFill>
              </a:rPr>
              <a:t>  </a:t>
            </a:r>
            <a:r>
              <a:rPr lang="en-US" altLang="en-US" dirty="0" smtClean="0">
                <a:solidFill>
                  <a:srgbClr val="C00000"/>
                </a:solidFill>
              </a:rPr>
              <a:t>C</a:t>
            </a:r>
            <a:endParaRPr lang="he-IL" altLang="en-US" dirty="0" smtClean="0">
              <a:solidFill>
                <a:srgbClr val="C00000"/>
              </a:solidFill>
            </a:endParaRPr>
          </a:p>
          <a:p>
            <a:pPr>
              <a:lnSpc>
                <a:spcPct val="150000"/>
              </a:lnSpc>
              <a:spcBef>
                <a:spcPts val="863"/>
              </a:spcBef>
              <a:buClr>
                <a:srgbClr val="6600CC"/>
              </a:buClr>
              <a:buSzPct val="120000"/>
              <a:buFont typeface="Wingdings" panose="05000000000000000000" pitchFamily="2" charset="2"/>
              <a:buChar char="y"/>
            </a:pPr>
            <a:r>
              <a:rPr lang="he-IL" altLang="en-US" dirty="0" smtClean="0">
                <a:solidFill>
                  <a:srgbClr val="FF9966"/>
                </a:solidFill>
              </a:rPr>
              <a:t>  </a:t>
            </a:r>
            <a:r>
              <a:rPr lang="en-US" altLang="en-US" dirty="0" smtClean="0">
                <a:solidFill>
                  <a:srgbClr val="003399"/>
                </a:solidFill>
              </a:rPr>
              <a:t>D</a:t>
            </a:r>
            <a:endParaRPr lang="he-IL" altLang="en-US" dirty="0" smtClean="0">
              <a:solidFill>
                <a:srgbClr val="003399"/>
              </a:solidFill>
            </a:endParaRPr>
          </a:p>
          <a:p>
            <a:pPr>
              <a:lnSpc>
                <a:spcPct val="150000"/>
              </a:lnSpc>
              <a:spcBef>
                <a:spcPts val="863"/>
              </a:spcBef>
              <a:buClr>
                <a:srgbClr val="6600CC"/>
              </a:buClr>
              <a:buSzPct val="120000"/>
              <a:buFont typeface="Wingdings" panose="05000000000000000000" pitchFamily="2" charset="2"/>
              <a:buChar char="J"/>
            </a:pPr>
            <a:r>
              <a:rPr lang="he-IL" altLang="en-US" dirty="0" smtClean="0">
                <a:solidFill>
                  <a:srgbClr val="C00000"/>
                </a:solidFill>
              </a:rPr>
              <a:t>  </a:t>
            </a:r>
            <a:r>
              <a:rPr lang="en-US" altLang="en-US" dirty="0" smtClean="0">
                <a:solidFill>
                  <a:srgbClr val="C00000"/>
                </a:solidFill>
              </a:rPr>
              <a:t>E</a:t>
            </a:r>
            <a:endParaRPr lang="en-US" altLang="en-US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43291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Wingdings</vt:lpstr>
      <vt:lpstr>Wingdings 2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me</cp:lastModifiedBy>
  <cp:revision>1</cp:revision>
  <dcterms:created xsi:type="dcterms:W3CDTF">2014-04-21T20:37:56Z</dcterms:created>
  <dcterms:modified xsi:type="dcterms:W3CDTF">2014-04-21T20:38:05Z</dcterms:modified>
</cp:coreProperties>
</file>

<file path=docProps/thumbnail.jpeg>
</file>